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2.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00" r:id="rId2"/>
  </p:sldMasterIdLst>
  <p:notesMasterIdLst>
    <p:notesMasterId r:id="rId10"/>
  </p:notesMasterIdLst>
  <p:sldIdLst>
    <p:sldId id="293" r:id="rId3"/>
    <p:sldId id="429" r:id="rId4"/>
    <p:sldId id="441" r:id="rId5"/>
    <p:sldId id="443" r:id="rId6"/>
    <p:sldId id="438" r:id="rId7"/>
    <p:sldId id="397" r:id="rId8"/>
    <p:sldId id="427" r:id="rId9"/>
  </p:sldIdLst>
  <p:sldSz cx="6858000" cy="9906000" type="A4"/>
  <p:notesSz cx="7102475" cy="10234613"/>
  <p:defaultTextStyle>
    <a:defPPr>
      <a:defRPr lang="pt-B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 xmlns:p15="http://schemas.microsoft.com/office/powerpoint/2012/main">
        <p15:guide id="1" orient="horz" pos="312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CCFF33"/>
    <a:srgbClr val="3CB242"/>
    <a:srgbClr val="63649B"/>
    <a:srgbClr val="6E7870"/>
    <a:srgbClr val="FFFF00"/>
    <a:srgbClr val="AB9A82"/>
    <a:srgbClr val="FFFF66"/>
    <a:srgbClr val="415956"/>
    <a:srgbClr val="66FF66"/>
    <a:srgbClr val="796D7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é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20000" autoAdjust="0"/>
    <p:restoredTop sz="94394" autoAdjust="0"/>
  </p:normalViewPr>
  <p:slideViewPr>
    <p:cSldViewPr>
      <p:cViewPr>
        <p:scale>
          <a:sx n="80" d="100"/>
          <a:sy n="80" d="100"/>
        </p:scale>
        <p:origin x="-1596" y="-12"/>
      </p:cViewPr>
      <p:guideLst>
        <p:guide orient="horz" pos="3120"/>
        <p:guide pos="2160"/>
      </p:guideLst>
    </p:cSldViewPr>
  </p:slideViewPr>
  <p:outlineViewPr>
    <p:cViewPr>
      <p:scale>
        <a:sx n="33" d="100"/>
        <a:sy n="33" d="100"/>
      </p:scale>
      <p:origin x="0" y="0"/>
    </p:cViewPr>
  </p:outlin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viewProps" Target="view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3078994" cy="512379"/>
          </a:xfrm>
          <a:prstGeom prst="rect">
            <a:avLst/>
          </a:prstGeom>
        </p:spPr>
        <p:txBody>
          <a:bodyPr vert="horz" lIns="94785" tIns="47392" rIns="94785" bIns="47392" rtlCol="0"/>
          <a:lstStyle>
            <a:lvl1pPr algn="l" eaLnBrk="1" fontAlgn="auto" hangingPunct="1">
              <a:spcBef>
                <a:spcPts val="0"/>
              </a:spcBef>
              <a:spcAft>
                <a:spcPts val="0"/>
              </a:spcAft>
              <a:defRPr sz="1200">
                <a:latin typeface="+mn-lt"/>
                <a:cs typeface="+mn-cs"/>
              </a:defRPr>
            </a:lvl1pPr>
          </a:lstStyle>
          <a:p>
            <a:pPr>
              <a:defRPr/>
            </a:pPr>
            <a:endParaRPr lang="pt-BR"/>
          </a:p>
        </p:txBody>
      </p:sp>
      <p:sp>
        <p:nvSpPr>
          <p:cNvPr id="3" name="Espaço Reservado para Data 2"/>
          <p:cNvSpPr>
            <a:spLocks noGrp="1"/>
          </p:cNvSpPr>
          <p:nvPr>
            <p:ph type="dt" idx="1"/>
          </p:nvPr>
        </p:nvSpPr>
        <p:spPr>
          <a:xfrm>
            <a:off x="4021845" y="0"/>
            <a:ext cx="3078993" cy="512379"/>
          </a:xfrm>
          <a:prstGeom prst="rect">
            <a:avLst/>
          </a:prstGeom>
        </p:spPr>
        <p:txBody>
          <a:bodyPr vert="horz" lIns="94785" tIns="47392" rIns="94785" bIns="47392" rtlCol="0"/>
          <a:lstStyle>
            <a:lvl1pPr algn="r" eaLnBrk="1" fontAlgn="auto" hangingPunct="1">
              <a:spcBef>
                <a:spcPts val="0"/>
              </a:spcBef>
              <a:spcAft>
                <a:spcPts val="0"/>
              </a:spcAft>
              <a:defRPr sz="1200">
                <a:latin typeface="+mn-lt"/>
                <a:cs typeface="+mn-cs"/>
              </a:defRPr>
            </a:lvl1pPr>
          </a:lstStyle>
          <a:p>
            <a:pPr>
              <a:defRPr/>
            </a:pPr>
            <a:fld id="{832CBEC3-4715-49F3-A95C-C8D166FA2B1D}" type="datetimeFigureOut">
              <a:rPr lang="pt-BR"/>
              <a:pPr>
                <a:defRPr/>
              </a:pPr>
              <a:t>27/09/2021</a:t>
            </a:fld>
            <a:endParaRPr lang="pt-BR" dirty="0"/>
          </a:p>
        </p:txBody>
      </p:sp>
      <p:sp>
        <p:nvSpPr>
          <p:cNvPr id="4" name="Espaço Reservado para Imagem de Slide 3"/>
          <p:cNvSpPr>
            <a:spLocks noGrp="1" noRot="1" noChangeAspect="1"/>
          </p:cNvSpPr>
          <p:nvPr>
            <p:ph type="sldImg" idx="2"/>
          </p:nvPr>
        </p:nvSpPr>
        <p:spPr>
          <a:xfrm>
            <a:off x="2222500" y="766763"/>
            <a:ext cx="2657475" cy="3840162"/>
          </a:xfrm>
          <a:prstGeom prst="rect">
            <a:avLst/>
          </a:prstGeom>
          <a:noFill/>
          <a:ln w="12700">
            <a:solidFill>
              <a:prstClr val="black"/>
            </a:solidFill>
          </a:ln>
        </p:spPr>
        <p:txBody>
          <a:bodyPr vert="horz" lIns="94785" tIns="47392" rIns="94785" bIns="47392" rtlCol="0" anchor="ctr"/>
          <a:lstStyle/>
          <a:p>
            <a:pPr lvl="0"/>
            <a:endParaRPr lang="pt-BR" noProof="0" dirty="0"/>
          </a:p>
        </p:txBody>
      </p:sp>
      <p:sp>
        <p:nvSpPr>
          <p:cNvPr id="5" name="Espaço Reservado para Anotações 4"/>
          <p:cNvSpPr>
            <a:spLocks noGrp="1"/>
          </p:cNvSpPr>
          <p:nvPr>
            <p:ph type="body" sz="quarter" idx="3"/>
          </p:nvPr>
        </p:nvSpPr>
        <p:spPr>
          <a:xfrm>
            <a:off x="710412" y="4861117"/>
            <a:ext cx="5681653" cy="4606549"/>
          </a:xfrm>
          <a:prstGeom prst="rect">
            <a:avLst/>
          </a:prstGeom>
        </p:spPr>
        <p:txBody>
          <a:bodyPr vert="horz" lIns="94785" tIns="47392" rIns="94785" bIns="47392" rtlCol="0"/>
          <a:lstStyle/>
          <a:p>
            <a:pPr lvl="0"/>
            <a:r>
              <a:rPr lang="pt-BR" noProof="0"/>
              <a:t>Clique para editar o texto mestre</a:t>
            </a:r>
          </a:p>
          <a:p>
            <a:pPr lvl="1"/>
            <a:r>
              <a:rPr lang="pt-BR" noProof="0"/>
              <a:t>Segundo nível</a:t>
            </a:r>
          </a:p>
          <a:p>
            <a:pPr lvl="2"/>
            <a:r>
              <a:rPr lang="pt-BR" noProof="0"/>
              <a:t>Terceiro nível</a:t>
            </a:r>
          </a:p>
          <a:p>
            <a:pPr lvl="3"/>
            <a:r>
              <a:rPr lang="pt-BR" noProof="0"/>
              <a:t>Quarto nível</a:t>
            </a:r>
          </a:p>
          <a:p>
            <a:pPr lvl="4"/>
            <a:r>
              <a:rPr lang="pt-BR" noProof="0"/>
              <a:t>Quinto nível</a:t>
            </a:r>
          </a:p>
        </p:txBody>
      </p:sp>
      <p:sp>
        <p:nvSpPr>
          <p:cNvPr id="6" name="Espaço Reservado para Rodapé 5"/>
          <p:cNvSpPr>
            <a:spLocks noGrp="1"/>
          </p:cNvSpPr>
          <p:nvPr>
            <p:ph type="ftr" sz="quarter" idx="4"/>
          </p:nvPr>
        </p:nvSpPr>
        <p:spPr>
          <a:xfrm>
            <a:off x="0" y="9720613"/>
            <a:ext cx="3078994" cy="512379"/>
          </a:xfrm>
          <a:prstGeom prst="rect">
            <a:avLst/>
          </a:prstGeom>
        </p:spPr>
        <p:txBody>
          <a:bodyPr vert="horz" lIns="94785" tIns="47392" rIns="94785" bIns="47392" rtlCol="0" anchor="b"/>
          <a:lstStyle>
            <a:lvl1pPr algn="l" eaLnBrk="1" fontAlgn="auto" hangingPunct="1">
              <a:spcBef>
                <a:spcPts val="0"/>
              </a:spcBef>
              <a:spcAft>
                <a:spcPts val="0"/>
              </a:spcAft>
              <a:defRPr sz="1200">
                <a:latin typeface="+mn-lt"/>
                <a:cs typeface="+mn-cs"/>
              </a:defRPr>
            </a:lvl1pPr>
          </a:lstStyle>
          <a:p>
            <a:pPr>
              <a:defRPr/>
            </a:pPr>
            <a:endParaRPr lang="pt-BR"/>
          </a:p>
        </p:txBody>
      </p:sp>
      <p:sp>
        <p:nvSpPr>
          <p:cNvPr id="7" name="Espaço Reservado para Número de Slide 6"/>
          <p:cNvSpPr>
            <a:spLocks noGrp="1"/>
          </p:cNvSpPr>
          <p:nvPr>
            <p:ph type="sldNum" sz="quarter" idx="5"/>
          </p:nvPr>
        </p:nvSpPr>
        <p:spPr>
          <a:xfrm>
            <a:off x="4021845" y="9720613"/>
            <a:ext cx="3078993" cy="512379"/>
          </a:xfrm>
          <a:prstGeom prst="rect">
            <a:avLst/>
          </a:prstGeom>
        </p:spPr>
        <p:txBody>
          <a:bodyPr vert="horz" wrap="square" lIns="94785" tIns="47392" rIns="94785" bIns="47392" numCol="1" anchor="b" anchorCtr="0" compatLnSpc="1">
            <a:prstTxWarp prst="textNoShape">
              <a:avLst/>
            </a:prstTxWarp>
          </a:bodyPr>
          <a:lstStyle>
            <a:lvl1pPr algn="r" eaLnBrk="1" hangingPunct="1">
              <a:defRPr sz="1200" smtClean="0">
                <a:latin typeface="Calibri" pitchFamily="34" charset="0"/>
              </a:defRPr>
            </a:lvl1pPr>
          </a:lstStyle>
          <a:p>
            <a:pPr>
              <a:defRPr/>
            </a:pPr>
            <a:fld id="{85DEA589-02E6-4246-A57A-045F7A97E465}" type="slidenum">
              <a:rPr lang="pt-BR" altLang="pt-BR"/>
              <a:pPr>
                <a:defRPr/>
              </a:pPr>
              <a:t>‹nº›</a:t>
            </a:fld>
            <a:endParaRPr lang="pt-BR" altLang="pt-BR"/>
          </a:p>
        </p:txBody>
      </p:sp>
    </p:spTree>
    <p:extLst>
      <p:ext uri="{BB962C8B-B14F-4D97-AF65-F5344CB8AC3E}">
        <p14:creationId xmlns="" xmlns:p14="http://schemas.microsoft.com/office/powerpoint/2010/main" val="19519053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21507"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endParaRPr lang="pt-BR" altLang="pt-BR"/>
          </a:p>
        </p:txBody>
      </p:sp>
      <p:sp>
        <p:nvSpPr>
          <p:cNvPr id="21508" name="Espaço Reservado para Número de Slide 3"/>
          <p:cNvSpPr>
            <a:spLocks noGrp="1"/>
          </p:cNvSpPr>
          <p:nvPr>
            <p:ph type="sldNum" sz="quarter" idx="5"/>
          </p:nvPr>
        </p:nvSpPr>
        <p:spPr bwMode="auto">
          <a:noFill/>
          <a:ln>
            <a:miter lim="800000"/>
            <a:headEnd/>
            <a:tailEnd/>
          </a:ln>
        </p:spPr>
        <p:txBody>
          <a:bodyPr/>
          <a:lstStyle/>
          <a:p>
            <a:fld id="{5448ED5B-8A74-445E-98FA-8C0BE10DA7CC}" type="slidenum">
              <a:rPr lang="pt-BR" altLang="pt-BR"/>
              <a:pPr/>
              <a:t>1</a:t>
            </a:fld>
            <a:endParaRPr lang="pt-BR" altLang="pt-BR"/>
          </a:p>
        </p:txBody>
      </p:sp>
    </p:spTree>
    <p:extLst>
      <p:ext uri="{BB962C8B-B14F-4D97-AF65-F5344CB8AC3E}">
        <p14:creationId xmlns="" xmlns:p14="http://schemas.microsoft.com/office/powerpoint/2010/main" val="3363995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2253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endParaRPr lang="pt-BR" altLang="pt-BR"/>
          </a:p>
        </p:txBody>
      </p:sp>
      <p:sp>
        <p:nvSpPr>
          <p:cNvPr id="22532" name="Espaço Reservado para Número de Slide 3"/>
          <p:cNvSpPr>
            <a:spLocks noGrp="1"/>
          </p:cNvSpPr>
          <p:nvPr>
            <p:ph type="sldNum" sz="quarter" idx="5"/>
          </p:nvPr>
        </p:nvSpPr>
        <p:spPr bwMode="auto">
          <a:noFill/>
          <a:ln>
            <a:miter lim="800000"/>
            <a:headEnd/>
            <a:tailEnd/>
          </a:ln>
        </p:spPr>
        <p:txBody>
          <a:bodyPr/>
          <a:lstStyle/>
          <a:p>
            <a:fld id="{FEC718EF-600E-431B-B4F4-490DC65CFDF2}" type="slidenum">
              <a:rPr lang="pt-BR" altLang="pt-BR"/>
              <a:pPr/>
              <a:t>2</a:t>
            </a:fld>
            <a:endParaRPr lang="pt-BR" altLang="pt-BR"/>
          </a:p>
        </p:txBody>
      </p:sp>
    </p:spTree>
    <p:extLst>
      <p:ext uri="{BB962C8B-B14F-4D97-AF65-F5344CB8AC3E}">
        <p14:creationId xmlns="" xmlns:p14="http://schemas.microsoft.com/office/powerpoint/2010/main" val="2126130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2253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endParaRPr lang="pt-BR" altLang="pt-BR"/>
          </a:p>
        </p:txBody>
      </p:sp>
      <p:sp>
        <p:nvSpPr>
          <p:cNvPr id="22532" name="Espaço Reservado para Número de Slide 3"/>
          <p:cNvSpPr>
            <a:spLocks noGrp="1"/>
          </p:cNvSpPr>
          <p:nvPr>
            <p:ph type="sldNum" sz="quarter" idx="5"/>
          </p:nvPr>
        </p:nvSpPr>
        <p:spPr bwMode="auto">
          <a:noFill/>
          <a:ln>
            <a:miter lim="800000"/>
            <a:headEnd/>
            <a:tailEnd/>
          </a:ln>
        </p:spPr>
        <p:txBody>
          <a:bodyPr/>
          <a:lstStyle/>
          <a:p>
            <a:fld id="{FEC718EF-600E-431B-B4F4-490DC65CFDF2}" type="slidenum">
              <a:rPr lang="pt-BR" altLang="pt-BR"/>
              <a:pPr/>
              <a:t>3</a:t>
            </a:fld>
            <a:endParaRPr lang="pt-BR" altLang="pt-BR"/>
          </a:p>
        </p:txBody>
      </p:sp>
    </p:spTree>
    <p:extLst>
      <p:ext uri="{BB962C8B-B14F-4D97-AF65-F5344CB8AC3E}">
        <p14:creationId xmlns="" xmlns:p14="http://schemas.microsoft.com/office/powerpoint/2010/main" val="32762939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2253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endParaRPr lang="pt-BR" altLang="pt-BR"/>
          </a:p>
        </p:txBody>
      </p:sp>
      <p:sp>
        <p:nvSpPr>
          <p:cNvPr id="22532" name="Espaço Reservado para Número de Slide 3"/>
          <p:cNvSpPr>
            <a:spLocks noGrp="1"/>
          </p:cNvSpPr>
          <p:nvPr>
            <p:ph type="sldNum" sz="quarter" idx="5"/>
          </p:nvPr>
        </p:nvSpPr>
        <p:spPr bwMode="auto">
          <a:noFill/>
          <a:ln>
            <a:miter lim="800000"/>
            <a:headEnd/>
            <a:tailEnd/>
          </a:ln>
        </p:spPr>
        <p:txBody>
          <a:bodyPr/>
          <a:lstStyle/>
          <a:p>
            <a:fld id="{FEC718EF-600E-431B-B4F4-490DC65CFDF2}" type="slidenum">
              <a:rPr lang="pt-BR" altLang="pt-BR"/>
              <a:pPr/>
              <a:t>4</a:t>
            </a:fld>
            <a:endParaRPr lang="pt-BR" altLang="pt-BR"/>
          </a:p>
        </p:txBody>
      </p:sp>
    </p:spTree>
    <p:extLst>
      <p:ext uri="{BB962C8B-B14F-4D97-AF65-F5344CB8AC3E}">
        <p14:creationId xmlns="" xmlns:p14="http://schemas.microsoft.com/office/powerpoint/2010/main" val="2323199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2253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endParaRPr lang="pt-BR" altLang="pt-BR"/>
          </a:p>
        </p:txBody>
      </p:sp>
      <p:sp>
        <p:nvSpPr>
          <p:cNvPr id="22532" name="Espaço Reservado para Número de Slide 3"/>
          <p:cNvSpPr>
            <a:spLocks noGrp="1"/>
          </p:cNvSpPr>
          <p:nvPr>
            <p:ph type="sldNum" sz="quarter" idx="5"/>
          </p:nvPr>
        </p:nvSpPr>
        <p:spPr bwMode="auto">
          <a:noFill/>
          <a:ln>
            <a:miter lim="800000"/>
            <a:headEnd/>
            <a:tailEnd/>
          </a:ln>
        </p:spPr>
        <p:txBody>
          <a:bodyPr/>
          <a:lstStyle/>
          <a:p>
            <a:fld id="{FEC718EF-600E-431B-B4F4-490DC65CFDF2}" type="slidenum">
              <a:rPr lang="pt-BR" altLang="pt-BR"/>
              <a:pPr/>
              <a:t>5</a:t>
            </a:fld>
            <a:endParaRPr lang="pt-BR" altLang="pt-BR"/>
          </a:p>
        </p:txBody>
      </p:sp>
    </p:spTree>
    <p:extLst>
      <p:ext uri="{BB962C8B-B14F-4D97-AF65-F5344CB8AC3E}">
        <p14:creationId xmlns="" xmlns:p14="http://schemas.microsoft.com/office/powerpoint/2010/main" val="19720676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2253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endParaRPr lang="pt-BR" altLang="pt-BR"/>
          </a:p>
        </p:txBody>
      </p:sp>
      <p:sp>
        <p:nvSpPr>
          <p:cNvPr id="22532" name="Espaço Reservado para Número de Slide 3"/>
          <p:cNvSpPr>
            <a:spLocks noGrp="1"/>
          </p:cNvSpPr>
          <p:nvPr>
            <p:ph type="sldNum" sz="quarter" idx="5"/>
          </p:nvPr>
        </p:nvSpPr>
        <p:spPr bwMode="auto">
          <a:noFill/>
          <a:ln>
            <a:miter lim="800000"/>
            <a:headEnd/>
            <a:tailEnd/>
          </a:ln>
        </p:spPr>
        <p:txBody>
          <a:bodyPr/>
          <a:lstStyle/>
          <a:p>
            <a:fld id="{FEC718EF-600E-431B-B4F4-490DC65CFDF2}" type="slidenum">
              <a:rPr lang="pt-BR" altLang="pt-BR"/>
              <a:pPr/>
              <a:t>6</a:t>
            </a:fld>
            <a:endParaRPr lang="pt-BR" altLang="pt-BR"/>
          </a:p>
        </p:txBody>
      </p:sp>
    </p:spTree>
    <p:extLst>
      <p:ext uri="{BB962C8B-B14F-4D97-AF65-F5344CB8AC3E}">
        <p14:creationId xmlns="" xmlns:p14="http://schemas.microsoft.com/office/powerpoint/2010/main" val="2174269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2253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endParaRPr lang="pt-BR" altLang="pt-BR"/>
          </a:p>
        </p:txBody>
      </p:sp>
      <p:sp>
        <p:nvSpPr>
          <p:cNvPr id="22532" name="Espaço Reservado para Número de Slide 3"/>
          <p:cNvSpPr>
            <a:spLocks noGrp="1"/>
          </p:cNvSpPr>
          <p:nvPr>
            <p:ph type="sldNum" sz="quarter" idx="5"/>
          </p:nvPr>
        </p:nvSpPr>
        <p:spPr bwMode="auto">
          <a:noFill/>
          <a:ln>
            <a:miter lim="800000"/>
            <a:headEnd/>
            <a:tailEnd/>
          </a:ln>
        </p:spPr>
        <p:txBody>
          <a:bodyPr/>
          <a:lstStyle/>
          <a:p>
            <a:fld id="{FEC718EF-600E-431B-B4F4-490DC65CFDF2}" type="slidenum">
              <a:rPr lang="pt-BR" altLang="pt-BR"/>
              <a:pPr/>
              <a:t>7</a:t>
            </a:fld>
            <a:endParaRPr lang="pt-BR" altLang="pt-BR"/>
          </a:p>
        </p:txBody>
      </p:sp>
    </p:spTree>
    <p:extLst>
      <p:ext uri="{BB962C8B-B14F-4D97-AF65-F5344CB8AC3E}">
        <p14:creationId xmlns="" xmlns:p14="http://schemas.microsoft.com/office/powerpoint/2010/main" val="2348400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514350" y="3077282"/>
            <a:ext cx="5829300" cy="2123369"/>
          </a:xfrm>
        </p:spPr>
        <p:txBody>
          <a:bodyPr/>
          <a:lstStyle/>
          <a:p>
            <a:r>
              <a:rPr lang="pt-BR"/>
              <a:t>Clique para editar o título mestre</a:t>
            </a:r>
          </a:p>
        </p:txBody>
      </p:sp>
      <p:sp>
        <p:nvSpPr>
          <p:cNvPr id="3" name="Subtítulo 2"/>
          <p:cNvSpPr>
            <a:spLocks noGrp="1"/>
          </p:cNvSpPr>
          <p:nvPr>
            <p:ph type="subTitle" idx="1"/>
          </p:nvPr>
        </p:nvSpPr>
        <p:spPr>
          <a:xfrm>
            <a:off x="1028700" y="5613400"/>
            <a:ext cx="4800600" cy="2531533"/>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lvl1pPr>
              <a:defRPr/>
            </a:lvl1pPr>
          </a:lstStyle>
          <a:p>
            <a:pPr>
              <a:defRPr/>
            </a:pPr>
            <a:fld id="{5313C565-F5BC-4A99-BD73-F8E10246FA43}" type="datetime1">
              <a:rPr lang="pt-BR" smtClean="0"/>
              <a:pPr>
                <a:defRPr/>
              </a:pPr>
              <a:t>27/09/2021</a:t>
            </a:fld>
            <a:endParaRPr lang="pt-BR" dirty="0"/>
          </a:p>
        </p:txBody>
      </p:sp>
      <p:sp>
        <p:nvSpPr>
          <p:cNvPr id="5" name="Espaço Reservado para Rodapé 4"/>
          <p:cNvSpPr>
            <a:spLocks noGrp="1"/>
          </p:cNvSpPr>
          <p:nvPr>
            <p:ph type="ftr" sz="quarter" idx="11"/>
          </p:nvPr>
        </p:nvSpPr>
        <p:spPr/>
        <p:txBody>
          <a:bodyPr/>
          <a:lstStyle>
            <a:lvl1pPr>
              <a:defRPr/>
            </a:lvl1pPr>
          </a:lstStyle>
          <a:p>
            <a:pPr>
              <a:defRPr/>
            </a:pPr>
            <a:r>
              <a:rPr lang="pt-BR" smtClean="0"/>
              <a:t>"O Braço Verde da Brigada Militar” –  Ano 2 – 34ª Edição – 10 de Agosto de 2021                               </a:t>
            </a:r>
            <a:endParaRPr lang="pt-BR"/>
          </a:p>
        </p:txBody>
      </p:sp>
      <p:sp>
        <p:nvSpPr>
          <p:cNvPr id="6" name="Espaço Reservado para Número de Slide 5"/>
          <p:cNvSpPr>
            <a:spLocks noGrp="1"/>
          </p:cNvSpPr>
          <p:nvPr>
            <p:ph type="sldNum" sz="quarter" idx="12"/>
          </p:nvPr>
        </p:nvSpPr>
        <p:spPr/>
        <p:txBody>
          <a:bodyPr/>
          <a:lstStyle>
            <a:lvl1pPr>
              <a:defRPr/>
            </a:lvl1pPr>
          </a:lstStyle>
          <a:p>
            <a:pPr>
              <a:defRPr/>
            </a:pPr>
            <a:fld id="{43F69B8F-3FCE-4A1C-B0BB-B301E0330B7A}" type="slidenum">
              <a:rPr lang="pt-BR" altLang="pt-BR"/>
              <a:pPr>
                <a:defRPr/>
              </a:pPr>
              <a:t>‹nº›</a:t>
            </a:fld>
            <a:endParaRPr lang="pt-BR" altLang="pt-B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lvl1pPr>
              <a:defRPr/>
            </a:lvl1pPr>
          </a:lstStyle>
          <a:p>
            <a:pPr>
              <a:defRPr/>
            </a:pPr>
            <a:fld id="{5EDD954E-9FF9-4A5B-B054-F80EC26298C2}" type="datetime1">
              <a:rPr lang="pt-BR" smtClean="0"/>
              <a:pPr>
                <a:defRPr/>
              </a:pPr>
              <a:t>27/09/2021</a:t>
            </a:fld>
            <a:endParaRPr lang="pt-BR" dirty="0"/>
          </a:p>
        </p:txBody>
      </p:sp>
      <p:sp>
        <p:nvSpPr>
          <p:cNvPr id="5" name="Espaço Reservado para Rodapé 4"/>
          <p:cNvSpPr>
            <a:spLocks noGrp="1"/>
          </p:cNvSpPr>
          <p:nvPr>
            <p:ph type="ftr" sz="quarter" idx="11"/>
          </p:nvPr>
        </p:nvSpPr>
        <p:spPr/>
        <p:txBody>
          <a:bodyPr/>
          <a:lstStyle>
            <a:lvl1pPr>
              <a:defRPr/>
            </a:lvl1pPr>
          </a:lstStyle>
          <a:p>
            <a:pPr>
              <a:defRPr/>
            </a:pPr>
            <a:r>
              <a:rPr lang="pt-BR" smtClean="0"/>
              <a:t>"O Braço Verde da Brigada Militar” –  Ano 2 – 34ª Edição – 10 de Agosto de 2021                               </a:t>
            </a:r>
            <a:endParaRPr lang="pt-BR"/>
          </a:p>
        </p:txBody>
      </p:sp>
      <p:sp>
        <p:nvSpPr>
          <p:cNvPr id="6" name="Espaço Reservado para Número de Slide 5"/>
          <p:cNvSpPr>
            <a:spLocks noGrp="1"/>
          </p:cNvSpPr>
          <p:nvPr>
            <p:ph type="sldNum" sz="quarter" idx="12"/>
          </p:nvPr>
        </p:nvSpPr>
        <p:spPr/>
        <p:txBody>
          <a:bodyPr/>
          <a:lstStyle>
            <a:lvl1pPr>
              <a:defRPr/>
            </a:lvl1pPr>
          </a:lstStyle>
          <a:p>
            <a:pPr>
              <a:defRPr/>
            </a:pPr>
            <a:fld id="{500EABCA-4D60-4604-9AB5-0A3614979254}" type="slidenum">
              <a:rPr lang="pt-BR" altLang="pt-BR"/>
              <a:pPr>
                <a:defRPr/>
              </a:pPr>
              <a:t>‹nº›</a:t>
            </a:fld>
            <a:endParaRPr lang="pt-BR" alt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3729037" y="573264"/>
            <a:ext cx="1157288" cy="12208228"/>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257175" y="573264"/>
            <a:ext cx="3357563" cy="12208228"/>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lvl1pPr>
              <a:defRPr/>
            </a:lvl1pPr>
          </a:lstStyle>
          <a:p>
            <a:pPr>
              <a:defRPr/>
            </a:pPr>
            <a:fld id="{7FFDA51A-F250-4DB7-9A65-BFE077E70C15}" type="datetime1">
              <a:rPr lang="pt-BR" smtClean="0"/>
              <a:pPr>
                <a:defRPr/>
              </a:pPr>
              <a:t>27/09/2021</a:t>
            </a:fld>
            <a:endParaRPr lang="pt-BR" dirty="0"/>
          </a:p>
        </p:txBody>
      </p:sp>
      <p:sp>
        <p:nvSpPr>
          <p:cNvPr id="5" name="Espaço Reservado para Rodapé 4"/>
          <p:cNvSpPr>
            <a:spLocks noGrp="1"/>
          </p:cNvSpPr>
          <p:nvPr>
            <p:ph type="ftr" sz="quarter" idx="11"/>
          </p:nvPr>
        </p:nvSpPr>
        <p:spPr/>
        <p:txBody>
          <a:bodyPr/>
          <a:lstStyle>
            <a:lvl1pPr>
              <a:defRPr/>
            </a:lvl1pPr>
          </a:lstStyle>
          <a:p>
            <a:pPr>
              <a:defRPr/>
            </a:pPr>
            <a:r>
              <a:rPr lang="pt-BR" smtClean="0"/>
              <a:t>"O Braço Verde da Brigada Militar” –  Ano 2 – 34ª Edição – 10 de Agosto de 2021                               </a:t>
            </a:r>
            <a:endParaRPr lang="pt-BR"/>
          </a:p>
        </p:txBody>
      </p:sp>
      <p:sp>
        <p:nvSpPr>
          <p:cNvPr id="6" name="Espaço Reservado para Número de Slide 5"/>
          <p:cNvSpPr>
            <a:spLocks noGrp="1"/>
          </p:cNvSpPr>
          <p:nvPr>
            <p:ph type="sldNum" sz="quarter" idx="12"/>
          </p:nvPr>
        </p:nvSpPr>
        <p:spPr/>
        <p:txBody>
          <a:bodyPr/>
          <a:lstStyle>
            <a:lvl1pPr>
              <a:defRPr/>
            </a:lvl1pPr>
          </a:lstStyle>
          <a:p>
            <a:pPr>
              <a:defRPr/>
            </a:pPr>
            <a:fld id="{71BD34C4-5386-43EE-9114-002211648EA4}" type="slidenum">
              <a:rPr lang="pt-BR" altLang="pt-BR"/>
              <a:pPr>
                <a:defRPr/>
              </a:pPr>
              <a:t>‹nº›</a:t>
            </a:fld>
            <a:endParaRPr lang="pt-BR" altLang="pt-B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514350" y="3077282"/>
            <a:ext cx="5829300" cy="2123369"/>
          </a:xfrm>
        </p:spPr>
        <p:txBody>
          <a:bodyPr/>
          <a:lstStyle/>
          <a:p>
            <a:r>
              <a:rPr lang="pt-BR"/>
              <a:t>Clique para editar o título mestre</a:t>
            </a:r>
          </a:p>
        </p:txBody>
      </p:sp>
      <p:sp>
        <p:nvSpPr>
          <p:cNvPr id="3" name="Subtítulo 2"/>
          <p:cNvSpPr>
            <a:spLocks noGrp="1"/>
          </p:cNvSpPr>
          <p:nvPr>
            <p:ph type="subTitle" idx="1"/>
          </p:nvPr>
        </p:nvSpPr>
        <p:spPr>
          <a:xfrm>
            <a:off x="1028700" y="5613400"/>
            <a:ext cx="4800600" cy="2531533"/>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lvl1pPr>
              <a:defRPr/>
            </a:lvl1pPr>
          </a:lstStyle>
          <a:p>
            <a:pPr>
              <a:defRPr/>
            </a:pPr>
            <a:fld id="{E3E3187B-98F2-4BCA-AFEE-12482205D8E6}" type="datetime1">
              <a:rPr lang="pt-BR" smtClean="0"/>
              <a:pPr>
                <a:defRPr/>
              </a:pPr>
              <a:t>27/09/2021</a:t>
            </a:fld>
            <a:endParaRPr lang="pt-BR" dirty="0"/>
          </a:p>
        </p:txBody>
      </p:sp>
      <p:sp>
        <p:nvSpPr>
          <p:cNvPr id="5" name="Espaço Reservado para Rodapé 4"/>
          <p:cNvSpPr>
            <a:spLocks noGrp="1"/>
          </p:cNvSpPr>
          <p:nvPr>
            <p:ph type="ftr" sz="quarter" idx="11"/>
          </p:nvPr>
        </p:nvSpPr>
        <p:spPr/>
        <p:txBody>
          <a:bodyPr/>
          <a:lstStyle>
            <a:lvl1pPr>
              <a:defRPr/>
            </a:lvl1pPr>
          </a:lstStyle>
          <a:p>
            <a:pPr>
              <a:defRPr/>
            </a:pPr>
            <a:r>
              <a:rPr lang="pt-BR" smtClean="0"/>
              <a:t>"O Braço Verde da Brigada Militar” –  Ano 2 – 34ª Edição – 10 de Agosto de 2021                               </a:t>
            </a:r>
            <a:endParaRPr lang="pt-BR"/>
          </a:p>
        </p:txBody>
      </p:sp>
      <p:sp>
        <p:nvSpPr>
          <p:cNvPr id="6" name="Espaço Reservado para Número de Slide 5"/>
          <p:cNvSpPr>
            <a:spLocks noGrp="1"/>
          </p:cNvSpPr>
          <p:nvPr>
            <p:ph type="sldNum" sz="quarter" idx="12"/>
          </p:nvPr>
        </p:nvSpPr>
        <p:spPr/>
        <p:txBody>
          <a:bodyPr/>
          <a:lstStyle>
            <a:lvl1pPr>
              <a:defRPr/>
            </a:lvl1pPr>
          </a:lstStyle>
          <a:p>
            <a:pPr>
              <a:defRPr/>
            </a:pPr>
            <a:fld id="{87B65A30-BD5C-4AD0-A20C-8726CC3AAEA5}" type="slidenum">
              <a:rPr lang="pt-BR" altLang="pt-BR"/>
              <a:pPr>
                <a:defRPr/>
              </a:pPr>
              <a:t>‹nº›</a:t>
            </a:fld>
            <a:endParaRPr lang="pt-BR" altLang="pt-B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lvl1pPr>
              <a:defRPr/>
            </a:lvl1pPr>
          </a:lstStyle>
          <a:p>
            <a:pPr>
              <a:defRPr/>
            </a:pPr>
            <a:fld id="{2316D867-3F43-4654-AE25-F9A2C714EE0C}" type="datetime1">
              <a:rPr lang="pt-BR" smtClean="0"/>
              <a:pPr>
                <a:defRPr/>
              </a:pPr>
              <a:t>27/09/2021</a:t>
            </a:fld>
            <a:endParaRPr lang="pt-BR" dirty="0"/>
          </a:p>
        </p:txBody>
      </p:sp>
      <p:sp>
        <p:nvSpPr>
          <p:cNvPr id="5" name="Espaço Reservado para Rodapé 4"/>
          <p:cNvSpPr>
            <a:spLocks noGrp="1"/>
          </p:cNvSpPr>
          <p:nvPr>
            <p:ph type="ftr" sz="quarter" idx="11"/>
          </p:nvPr>
        </p:nvSpPr>
        <p:spPr/>
        <p:txBody>
          <a:bodyPr/>
          <a:lstStyle>
            <a:lvl1pPr>
              <a:defRPr/>
            </a:lvl1pPr>
          </a:lstStyle>
          <a:p>
            <a:pPr>
              <a:defRPr/>
            </a:pPr>
            <a:r>
              <a:rPr lang="pt-BR" smtClean="0"/>
              <a:t>"O Braço Verde da Brigada Militar” –  Ano 2 – 34ª Edição – 10 de Agosto de 2021                               </a:t>
            </a:r>
            <a:endParaRPr lang="pt-BR"/>
          </a:p>
        </p:txBody>
      </p:sp>
      <p:sp>
        <p:nvSpPr>
          <p:cNvPr id="6" name="Espaço Reservado para Número de Slide 5"/>
          <p:cNvSpPr>
            <a:spLocks noGrp="1"/>
          </p:cNvSpPr>
          <p:nvPr>
            <p:ph type="sldNum" sz="quarter" idx="12"/>
          </p:nvPr>
        </p:nvSpPr>
        <p:spPr/>
        <p:txBody>
          <a:bodyPr/>
          <a:lstStyle>
            <a:lvl1pPr>
              <a:defRPr/>
            </a:lvl1pPr>
          </a:lstStyle>
          <a:p>
            <a:pPr>
              <a:defRPr/>
            </a:pPr>
            <a:fld id="{AE2855E1-5818-4186-B39E-1FA470A4E731}" type="slidenum">
              <a:rPr lang="pt-BR" altLang="pt-BR"/>
              <a:pPr>
                <a:defRPr/>
              </a:pPr>
              <a:t>‹nº›</a:t>
            </a:fld>
            <a:endParaRPr lang="pt-BR" altLang="pt-B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541735" y="6365523"/>
            <a:ext cx="5829300" cy="1967442"/>
          </a:xfrm>
        </p:spPr>
        <p:txBody>
          <a:bodyPr anchor="t"/>
          <a:lstStyle>
            <a:lvl1pPr algn="l">
              <a:defRPr sz="4000" b="1" cap="all"/>
            </a:lvl1pPr>
          </a:lstStyle>
          <a:p>
            <a:r>
              <a:rPr lang="pt-BR"/>
              <a:t>Clique para editar o título mestre</a:t>
            </a:r>
          </a:p>
        </p:txBody>
      </p:sp>
      <p:sp>
        <p:nvSpPr>
          <p:cNvPr id="3" name="Espaço Reservado para Texto 2"/>
          <p:cNvSpPr>
            <a:spLocks noGrp="1"/>
          </p:cNvSpPr>
          <p:nvPr>
            <p:ph type="body" idx="1"/>
          </p:nvPr>
        </p:nvSpPr>
        <p:spPr>
          <a:xfrm>
            <a:off x="541735" y="4198586"/>
            <a:ext cx="5829300" cy="21669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lvl1pPr>
              <a:defRPr/>
            </a:lvl1pPr>
          </a:lstStyle>
          <a:p>
            <a:pPr>
              <a:defRPr/>
            </a:pPr>
            <a:fld id="{86257AEC-7BC0-43F6-98CC-8908B68D754F}" type="datetime1">
              <a:rPr lang="pt-BR" smtClean="0"/>
              <a:pPr>
                <a:defRPr/>
              </a:pPr>
              <a:t>27/09/2021</a:t>
            </a:fld>
            <a:endParaRPr lang="pt-BR" dirty="0"/>
          </a:p>
        </p:txBody>
      </p:sp>
      <p:sp>
        <p:nvSpPr>
          <p:cNvPr id="5" name="Espaço Reservado para Rodapé 4"/>
          <p:cNvSpPr>
            <a:spLocks noGrp="1"/>
          </p:cNvSpPr>
          <p:nvPr>
            <p:ph type="ftr" sz="quarter" idx="11"/>
          </p:nvPr>
        </p:nvSpPr>
        <p:spPr/>
        <p:txBody>
          <a:bodyPr/>
          <a:lstStyle>
            <a:lvl1pPr>
              <a:defRPr/>
            </a:lvl1pPr>
          </a:lstStyle>
          <a:p>
            <a:pPr>
              <a:defRPr/>
            </a:pPr>
            <a:r>
              <a:rPr lang="pt-BR" smtClean="0"/>
              <a:t>"O Braço Verde da Brigada Militar” –  Ano 2 – 34ª Edição – 10 de Agosto de 2021                               </a:t>
            </a:r>
            <a:endParaRPr lang="pt-BR"/>
          </a:p>
        </p:txBody>
      </p:sp>
      <p:sp>
        <p:nvSpPr>
          <p:cNvPr id="6" name="Espaço Reservado para Número de Slide 5"/>
          <p:cNvSpPr>
            <a:spLocks noGrp="1"/>
          </p:cNvSpPr>
          <p:nvPr>
            <p:ph type="sldNum" sz="quarter" idx="12"/>
          </p:nvPr>
        </p:nvSpPr>
        <p:spPr/>
        <p:txBody>
          <a:bodyPr/>
          <a:lstStyle>
            <a:lvl1pPr>
              <a:defRPr/>
            </a:lvl1pPr>
          </a:lstStyle>
          <a:p>
            <a:pPr>
              <a:defRPr/>
            </a:pPr>
            <a:fld id="{92E037C1-8ADE-4889-A651-6AE99F3C48A2}" type="slidenum">
              <a:rPr lang="pt-BR" altLang="pt-BR"/>
              <a:pPr>
                <a:defRPr/>
              </a:pPr>
              <a:t>‹nº›</a:t>
            </a:fld>
            <a:endParaRPr lang="pt-BR" altLang="pt-B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257175" y="3338690"/>
            <a:ext cx="2257425" cy="94428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2628900" y="3338690"/>
            <a:ext cx="2257425" cy="94428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3"/>
          <p:cNvSpPr>
            <a:spLocks noGrp="1"/>
          </p:cNvSpPr>
          <p:nvPr>
            <p:ph type="dt" sz="half" idx="10"/>
          </p:nvPr>
        </p:nvSpPr>
        <p:spPr/>
        <p:txBody>
          <a:bodyPr/>
          <a:lstStyle>
            <a:lvl1pPr>
              <a:defRPr/>
            </a:lvl1pPr>
          </a:lstStyle>
          <a:p>
            <a:pPr>
              <a:defRPr/>
            </a:pPr>
            <a:fld id="{B3EF7378-A3A4-4661-9845-885302932E9C}" type="datetime1">
              <a:rPr lang="pt-BR" smtClean="0"/>
              <a:pPr>
                <a:defRPr/>
              </a:pPr>
              <a:t>27/09/2021</a:t>
            </a:fld>
            <a:endParaRPr lang="pt-BR" dirty="0"/>
          </a:p>
        </p:txBody>
      </p:sp>
      <p:sp>
        <p:nvSpPr>
          <p:cNvPr id="6" name="Espaço Reservado para Rodapé 4"/>
          <p:cNvSpPr>
            <a:spLocks noGrp="1"/>
          </p:cNvSpPr>
          <p:nvPr>
            <p:ph type="ftr" sz="quarter" idx="11"/>
          </p:nvPr>
        </p:nvSpPr>
        <p:spPr/>
        <p:txBody>
          <a:bodyPr/>
          <a:lstStyle>
            <a:lvl1pPr>
              <a:defRPr/>
            </a:lvl1pPr>
          </a:lstStyle>
          <a:p>
            <a:pPr>
              <a:defRPr/>
            </a:pPr>
            <a:r>
              <a:rPr lang="pt-BR" smtClean="0"/>
              <a:t>"O Braço Verde da Brigada Militar” –  Ano 2 – 34ª Edição – 10 de Agosto de 2021                               </a:t>
            </a:r>
            <a:endParaRPr lang="pt-BR"/>
          </a:p>
        </p:txBody>
      </p:sp>
      <p:sp>
        <p:nvSpPr>
          <p:cNvPr id="7" name="Espaço Reservado para Número de Slide 5"/>
          <p:cNvSpPr>
            <a:spLocks noGrp="1"/>
          </p:cNvSpPr>
          <p:nvPr>
            <p:ph type="sldNum" sz="quarter" idx="12"/>
          </p:nvPr>
        </p:nvSpPr>
        <p:spPr/>
        <p:txBody>
          <a:bodyPr/>
          <a:lstStyle>
            <a:lvl1pPr>
              <a:defRPr/>
            </a:lvl1pPr>
          </a:lstStyle>
          <a:p>
            <a:pPr>
              <a:defRPr/>
            </a:pPr>
            <a:fld id="{9C8A2652-80B9-48A0-B74D-6DCDB69360C0}" type="slidenum">
              <a:rPr lang="pt-BR" altLang="pt-BR"/>
              <a:pPr>
                <a:defRPr/>
              </a:pPr>
              <a:t>‹nº›</a:t>
            </a:fld>
            <a:endParaRPr lang="pt-BR" altLang="pt-B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342900" y="396699"/>
            <a:ext cx="6172200" cy="1651000"/>
          </a:xfrm>
        </p:spPr>
        <p:txBody>
          <a:bodyPr/>
          <a:lstStyle>
            <a:lvl1pPr>
              <a:defRPr/>
            </a:lvl1pPr>
          </a:lstStyle>
          <a:p>
            <a:r>
              <a:rPr lang="pt-BR"/>
              <a:t>Clique para editar o título mestre</a:t>
            </a:r>
          </a:p>
        </p:txBody>
      </p:sp>
      <p:sp>
        <p:nvSpPr>
          <p:cNvPr id="3" name="Espaço Reservado para Texto 2"/>
          <p:cNvSpPr>
            <a:spLocks noGrp="1"/>
          </p:cNvSpPr>
          <p:nvPr>
            <p:ph type="body" idx="1"/>
          </p:nvPr>
        </p:nvSpPr>
        <p:spPr>
          <a:xfrm>
            <a:off x="342900" y="2217385"/>
            <a:ext cx="3030141" cy="924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342900" y="3141486"/>
            <a:ext cx="303014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3483769" y="2217385"/>
            <a:ext cx="3031331" cy="924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3483769" y="3141486"/>
            <a:ext cx="303133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3"/>
          <p:cNvSpPr>
            <a:spLocks noGrp="1"/>
          </p:cNvSpPr>
          <p:nvPr>
            <p:ph type="dt" sz="half" idx="10"/>
          </p:nvPr>
        </p:nvSpPr>
        <p:spPr/>
        <p:txBody>
          <a:bodyPr/>
          <a:lstStyle>
            <a:lvl1pPr>
              <a:defRPr/>
            </a:lvl1pPr>
          </a:lstStyle>
          <a:p>
            <a:pPr>
              <a:defRPr/>
            </a:pPr>
            <a:fld id="{A57D4DCF-E0C4-4FDB-8CB5-38C9C6ED8B34}" type="datetime1">
              <a:rPr lang="pt-BR" smtClean="0"/>
              <a:pPr>
                <a:defRPr/>
              </a:pPr>
              <a:t>27/09/2021</a:t>
            </a:fld>
            <a:endParaRPr lang="pt-BR" dirty="0"/>
          </a:p>
        </p:txBody>
      </p:sp>
      <p:sp>
        <p:nvSpPr>
          <p:cNvPr id="8" name="Espaço Reservado para Rodapé 4"/>
          <p:cNvSpPr>
            <a:spLocks noGrp="1"/>
          </p:cNvSpPr>
          <p:nvPr>
            <p:ph type="ftr" sz="quarter" idx="11"/>
          </p:nvPr>
        </p:nvSpPr>
        <p:spPr/>
        <p:txBody>
          <a:bodyPr/>
          <a:lstStyle>
            <a:lvl1pPr>
              <a:defRPr/>
            </a:lvl1pPr>
          </a:lstStyle>
          <a:p>
            <a:pPr>
              <a:defRPr/>
            </a:pPr>
            <a:r>
              <a:rPr lang="pt-BR" smtClean="0"/>
              <a:t>"O Braço Verde da Brigada Militar” –  Ano 2 – 34ª Edição – 10 de Agosto de 2021                               </a:t>
            </a:r>
            <a:endParaRPr lang="pt-BR"/>
          </a:p>
        </p:txBody>
      </p:sp>
      <p:sp>
        <p:nvSpPr>
          <p:cNvPr id="9" name="Espaço Reservado para Número de Slide 5"/>
          <p:cNvSpPr>
            <a:spLocks noGrp="1"/>
          </p:cNvSpPr>
          <p:nvPr>
            <p:ph type="sldNum" sz="quarter" idx="12"/>
          </p:nvPr>
        </p:nvSpPr>
        <p:spPr/>
        <p:txBody>
          <a:bodyPr/>
          <a:lstStyle>
            <a:lvl1pPr>
              <a:defRPr/>
            </a:lvl1pPr>
          </a:lstStyle>
          <a:p>
            <a:pPr>
              <a:defRPr/>
            </a:pPr>
            <a:fld id="{EE6E70EF-691C-41B8-A0C1-58FEFF1E86EC}" type="slidenum">
              <a:rPr lang="pt-BR" altLang="pt-BR"/>
              <a:pPr>
                <a:defRPr/>
              </a:pPr>
              <a:t>‹nº›</a:t>
            </a:fld>
            <a:endParaRPr lang="pt-BR" altLang="pt-B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3"/>
          <p:cNvSpPr>
            <a:spLocks noGrp="1"/>
          </p:cNvSpPr>
          <p:nvPr>
            <p:ph type="dt" sz="half" idx="10"/>
          </p:nvPr>
        </p:nvSpPr>
        <p:spPr/>
        <p:txBody>
          <a:bodyPr/>
          <a:lstStyle>
            <a:lvl1pPr>
              <a:defRPr/>
            </a:lvl1pPr>
          </a:lstStyle>
          <a:p>
            <a:pPr>
              <a:defRPr/>
            </a:pPr>
            <a:fld id="{AE15B6EA-961B-441F-A7BD-080911FCBE77}" type="datetime1">
              <a:rPr lang="pt-BR" smtClean="0"/>
              <a:pPr>
                <a:defRPr/>
              </a:pPr>
              <a:t>27/09/2021</a:t>
            </a:fld>
            <a:endParaRPr lang="pt-BR" dirty="0"/>
          </a:p>
        </p:txBody>
      </p:sp>
      <p:sp>
        <p:nvSpPr>
          <p:cNvPr id="4" name="Espaço Reservado para Rodapé 4"/>
          <p:cNvSpPr>
            <a:spLocks noGrp="1"/>
          </p:cNvSpPr>
          <p:nvPr>
            <p:ph type="ftr" sz="quarter" idx="11"/>
          </p:nvPr>
        </p:nvSpPr>
        <p:spPr/>
        <p:txBody>
          <a:bodyPr/>
          <a:lstStyle>
            <a:lvl1pPr>
              <a:defRPr/>
            </a:lvl1pPr>
          </a:lstStyle>
          <a:p>
            <a:pPr>
              <a:defRPr/>
            </a:pPr>
            <a:r>
              <a:rPr lang="pt-BR" smtClean="0"/>
              <a:t>"O Braço Verde da Brigada Militar” –  Ano 2 – 34ª Edição – 10 de Agosto de 2021                               </a:t>
            </a:r>
            <a:endParaRPr lang="pt-BR"/>
          </a:p>
        </p:txBody>
      </p:sp>
      <p:sp>
        <p:nvSpPr>
          <p:cNvPr id="5" name="Espaço Reservado para Número de Slide 5"/>
          <p:cNvSpPr>
            <a:spLocks noGrp="1"/>
          </p:cNvSpPr>
          <p:nvPr>
            <p:ph type="sldNum" sz="quarter" idx="12"/>
          </p:nvPr>
        </p:nvSpPr>
        <p:spPr/>
        <p:txBody>
          <a:bodyPr/>
          <a:lstStyle>
            <a:lvl1pPr>
              <a:defRPr/>
            </a:lvl1pPr>
          </a:lstStyle>
          <a:p>
            <a:pPr>
              <a:defRPr/>
            </a:pPr>
            <a:fld id="{CB0B2B82-DB68-4AE2-AF48-80BE694EF4A2}" type="slidenum">
              <a:rPr lang="pt-BR" altLang="pt-BR"/>
              <a:pPr>
                <a:defRPr/>
              </a:pPr>
              <a:t>‹nº›</a:t>
            </a:fld>
            <a:endParaRPr lang="pt-BR" altLang="pt-B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3"/>
          <p:cNvSpPr>
            <a:spLocks noGrp="1"/>
          </p:cNvSpPr>
          <p:nvPr>
            <p:ph type="dt" sz="half" idx="10"/>
          </p:nvPr>
        </p:nvSpPr>
        <p:spPr/>
        <p:txBody>
          <a:bodyPr/>
          <a:lstStyle>
            <a:lvl1pPr>
              <a:defRPr/>
            </a:lvl1pPr>
          </a:lstStyle>
          <a:p>
            <a:pPr>
              <a:defRPr/>
            </a:pPr>
            <a:fld id="{709F21F1-41BF-4D4A-85EF-97F59732E77F}" type="datetime1">
              <a:rPr lang="pt-BR" smtClean="0"/>
              <a:pPr>
                <a:defRPr/>
              </a:pPr>
              <a:t>27/09/2021</a:t>
            </a:fld>
            <a:endParaRPr lang="pt-BR" dirty="0"/>
          </a:p>
        </p:txBody>
      </p:sp>
      <p:sp>
        <p:nvSpPr>
          <p:cNvPr id="3" name="Espaço Reservado para Rodapé 4"/>
          <p:cNvSpPr>
            <a:spLocks noGrp="1"/>
          </p:cNvSpPr>
          <p:nvPr>
            <p:ph type="ftr" sz="quarter" idx="11"/>
          </p:nvPr>
        </p:nvSpPr>
        <p:spPr/>
        <p:txBody>
          <a:bodyPr/>
          <a:lstStyle>
            <a:lvl1pPr>
              <a:defRPr/>
            </a:lvl1pPr>
          </a:lstStyle>
          <a:p>
            <a:pPr>
              <a:defRPr/>
            </a:pPr>
            <a:r>
              <a:rPr lang="pt-BR" smtClean="0"/>
              <a:t>"O Braço Verde da Brigada Militar” –  Ano 2 – 34ª Edição – 10 de Agosto de 2021                               </a:t>
            </a:r>
            <a:endParaRPr lang="pt-BR"/>
          </a:p>
        </p:txBody>
      </p:sp>
      <p:sp>
        <p:nvSpPr>
          <p:cNvPr id="4" name="Espaço Reservado para Número de Slide 5"/>
          <p:cNvSpPr>
            <a:spLocks noGrp="1"/>
          </p:cNvSpPr>
          <p:nvPr>
            <p:ph type="sldNum" sz="quarter" idx="12"/>
          </p:nvPr>
        </p:nvSpPr>
        <p:spPr/>
        <p:txBody>
          <a:bodyPr/>
          <a:lstStyle>
            <a:lvl1pPr>
              <a:defRPr/>
            </a:lvl1pPr>
          </a:lstStyle>
          <a:p>
            <a:pPr>
              <a:defRPr/>
            </a:pPr>
            <a:fld id="{AB28BCD5-FDD7-4EA0-B1AF-59ADB70FE272}" type="slidenum">
              <a:rPr lang="pt-BR" altLang="pt-BR"/>
              <a:pPr>
                <a:defRPr/>
              </a:pPr>
              <a:t>‹nº›</a:t>
            </a:fld>
            <a:endParaRPr lang="pt-BR" altLang="pt-B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342900" y="394405"/>
            <a:ext cx="2256235" cy="1678517"/>
          </a:xfrm>
        </p:spPr>
        <p:txBody>
          <a:bodyPr anchor="b"/>
          <a:lstStyle>
            <a:lvl1pPr algn="l">
              <a:defRPr sz="2000" b="1"/>
            </a:lvl1pPr>
          </a:lstStyle>
          <a:p>
            <a:r>
              <a:rPr lang="pt-BR"/>
              <a:t>Clique para editar o título mestre</a:t>
            </a:r>
          </a:p>
        </p:txBody>
      </p:sp>
      <p:sp>
        <p:nvSpPr>
          <p:cNvPr id="3" name="Espaço Reservado para Conteúdo 2"/>
          <p:cNvSpPr>
            <a:spLocks noGrp="1"/>
          </p:cNvSpPr>
          <p:nvPr>
            <p:ph idx="1"/>
          </p:nvPr>
        </p:nvSpPr>
        <p:spPr>
          <a:xfrm>
            <a:off x="2681287" y="394406"/>
            <a:ext cx="3833813" cy="845449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342900" y="2072923"/>
            <a:ext cx="2256235" cy="677598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3"/>
          <p:cNvSpPr>
            <a:spLocks noGrp="1"/>
          </p:cNvSpPr>
          <p:nvPr>
            <p:ph type="dt" sz="half" idx="10"/>
          </p:nvPr>
        </p:nvSpPr>
        <p:spPr/>
        <p:txBody>
          <a:bodyPr/>
          <a:lstStyle>
            <a:lvl1pPr>
              <a:defRPr/>
            </a:lvl1pPr>
          </a:lstStyle>
          <a:p>
            <a:pPr>
              <a:defRPr/>
            </a:pPr>
            <a:fld id="{56847011-8F45-48F0-81DC-EBD583F4405D}" type="datetime1">
              <a:rPr lang="pt-BR" smtClean="0"/>
              <a:pPr>
                <a:defRPr/>
              </a:pPr>
              <a:t>27/09/2021</a:t>
            </a:fld>
            <a:endParaRPr lang="pt-BR" dirty="0"/>
          </a:p>
        </p:txBody>
      </p:sp>
      <p:sp>
        <p:nvSpPr>
          <p:cNvPr id="6" name="Espaço Reservado para Rodapé 4"/>
          <p:cNvSpPr>
            <a:spLocks noGrp="1"/>
          </p:cNvSpPr>
          <p:nvPr>
            <p:ph type="ftr" sz="quarter" idx="11"/>
          </p:nvPr>
        </p:nvSpPr>
        <p:spPr/>
        <p:txBody>
          <a:bodyPr/>
          <a:lstStyle>
            <a:lvl1pPr>
              <a:defRPr/>
            </a:lvl1pPr>
          </a:lstStyle>
          <a:p>
            <a:pPr>
              <a:defRPr/>
            </a:pPr>
            <a:r>
              <a:rPr lang="pt-BR" smtClean="0"/>
              <a:t>"O Braço Verde da Brigada Militar” –  Ano 2 – 34ª Edição – 10 de Agosto de 2021                               </a:t>
            </a:r>
            <a:endParaRPr lang="pt-BR"/>
          </a:p>
        </p:txBody>
      </p:sp>
      <p:sp>
        <p:nvSpPr>
          <p:cNvPr id="7" name="Espaço Reservado para Número de Slide 5"/>
          <p:cNvSpPr>
            <a:spLocks noGrp="1"/>
          </p:cNvSpPr>
          <p:nvPr>
            <p:ph type="sldNum" sz="quarter" idx="12"/>
          </p:nvPr>
        </p:nvSpPr>
        <p:spPr/>
        <p:txBody>
          <a:bodyPr/>
          <a:lstStyle>
            <a:lvl1pPr>
              <a:defRPr/>
            </a:lvl1pPr>
          </a:lstStyle>
          <a:p>
            <a:pPr>
              <a:defRPr/>
            </a:pPr>
            <a:fld id="{14182A9F-8133-4D07-9D54-AF41B4B54453}" type="slidenum">
              <a:rPr lang="pt-BR" altLang="pt-BR"/>
              <a:pPr>
                <a:defRPr/>
              </a:pPr>
              <a:t>‹nº›</a:t>
            </a:fld>
            <a:endParaRPr lang="pt-BR" altLang="pt-B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lvl1pPr>
              <a:defRPr/>
            </a:lvl1pPr>
          </a:lstStyle>
          <a:p>
            <a:pPr>
              <a:defRPr/>
            </a:pPr>
            <a:fld id="{3E667962-1753-4217-B48D-CC54A8B385B2}" type="datetime1">
              <a:rPr lang="pt-BR" smtClean="0"/>
              <a:pPr>
                <a:defRPr/>
              </a:pPr>
              <a:t>27/09/2021</a:t>
            </a:fld>
            <a:endParaRPr lang="pt-BR" dirty="0"/>
          </a:p>
        </p:txBody>
      </p:sp>
      <p:sp>
        <p:nvSpPr>
          <p:cNvPr id="5" name="Espaço Reservado para Rodapé 4"/>
          <p:cNvSpPr>
            <a:spLocks noGrp="1"/>
          </p:cNvSpPr>
          <p:nvPr>
            <p:ph type="ftr" sz="quarter" idx="11"/>
          </p:nvPr>
        </p:nvSpPr>
        <p:spPr/>
        <p:txBody>
          <a:bodyPr/>
          <a:lstStyle>
            <a:lvl1pPr>
              <a:defRPr/>
            </a:lvl1pPr>
          </a:lstStyle>
          <a:p>
            <a:pPr>
              <a:defRPr/>
            </a:pPr>
            <a:r>
              <a:rPr lang="pt-BR" smtClean="0"/>
              <a:t>"O Braço Verde da Brigada Militar” –  Ano 2 – 34ª Edição – 10 de Agosto de 2021                               </a:t>
            </a:r>
            <a:endParaRPr lang="pt-BR"/>
          </a:p>
        </p:txBody>
      </p:sp>
      <p:sp>
        <p:nvSpPr>
          <p:cNvPr id="6" name="Espaço Reservado para Número de Slide 5"/>
          <p:cNvSpPr>
            <a:spLocks noGrp="1"/>
          </p:cNvSpPr>
          <p:nvPr>
            <p:ph type="sldNum" sz="quarter" idx="12"/>
          </p:nvPr>
        </p:nvSpPr>
        <p:spPr/>
        <p:txBody>
          <a:bodyPr/>
          <a:lstStyle>
            <a:lvl1pPr>
              <a:defRPr/>
            </a:lvl1pPr>
          </a:lstStyle>
          <a:p>
            <a:pPr>
              <a:defRPr/>
            </a:pPr>
            <a:fld id="{79FE6567-96F5-4A73-828D-F04EF01D9993}" type="slidenum">
              <a:rPr lang="pt-BR" altLang="pt-BR"/>
              <a:pPr>
                <a:defRPr/>
              </a:pPr>
              <a:t>‹nº›</a:t>
            </a:fld>
            <a:endParaRPr lang="pt-BR" altLang="pt-B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344216" y="6934200"/>
            <a:ext cx="4114800" cy="818622"/>
          </a:xfrm>
        </p:spPr>
        <p:txBody>
          <a:bodyPr anchor="b"/>
          <a:lstStyle>
            <a:lvl1pPr algn="l">
              <a:defRPr sz="2000" b="1"/>
            </a:lvl1pPr>
          </a:lstStyle>
          <a:p>
            <a:r>
              <a:rPr lang="pt-BR"/>
              <a:t>Clique para editar o título mestre</a:t>
            </a:r>
          </a:p>
        </p:txBody>
      </p:sp>
      <p:sp>
        <p:nvSpPr>
          <p:cNvPr id="3" name="Espaço Reservado para Imagem 2"/>
          <p:cNvSpPr>
            <a:spLocks noGrp="1"/>
          </p:cNvSpPr>
          <p:nvPr>
            <p:ph type="pic" idx="1"/>
          </p:nvPr>
        </p:nvSpPr>
        <p:spPr>
          <a:xfrm>
            <a:off x="1344216" y="885119"/>
            <a:ext cx="4114800" cy="59436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dirty="0"/>
          </a:p>
        </p:txBody>
      </p:sp>
      <p:sp>
        <p:nvSpPr>
          <p:cNvPr id="4" name="Espaço Reservado para Texto 3"/>
          <p:cNvSpPr>
            <a:spLocks noGrp="1"/>
          </p:cNvSpPr>
          <p:nvPr>
            <p:ph type="body" sz="half" idx="2"/>
          </p:nvPr>
        </p:nvSpPr>
        <p:spPr>
          <a:xfrm>
            <a:off x="1344216" y="7752822"/>
            <a:ext cx="4114800" cy="116257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3"/>
          <p:cNvSpPr>
            <a:spLocks noGrp="1"/>
          </p:cNvSpPr>
          <p:nvPr>
            <p:ph type="dt" sz="half" idx="10"/>
          </p:nvPr>
        </p:nvSpPr>
        <p:spPr/>
        <p:txBody>
          <a:bodyPr/>
          <a:lstStyle>
            <a:lvl1pPr>
              <a:defRPr/>
            </a:lvl1pPr>
          </a:lstStyle>
          <a:p>
            <a:pPr>
              <a:defRPr/>
            </a:pPr>
            <a:fld id="{ADA977B4-A138-4D96-BD02-64CCB06126A7}" type="datetime1">
              <a:rPr lang="pt-BR" smtClean="0"/>
              <a:pPr>
                <a:defRPr/>
              </a:pPr>
              <a:t>27/09/2021</a:t>
            </a:fld>
            <a:endParaRPr lang="pt-BR" dirty="0"/>
          </a:p>
        </p:txBody>
      </p:sp>
      <p:sp>
        <p:nvSpPr>
          <p:cNvPr id="6" name="Espaço Reservado para Rodapé 4"/>
          <p:cNvSpPr>
            <a:spLocks noGrp="1"/>
          </p:cNvSpPr>
          <p:nvPr>
            <p:ph type="ftr" sz="quarter" idx="11"/>
          </p:nvPr>
        </p:nvSpPr>
        <p:spPr/>
        <p:txBody>
          <a:bodyPr/>
          <a:lstStyle>
            <a:lvl1pPr>
              <a:defRPr/>
            </a:lvl1pPr>
          </a:lstStyle>
          <a:p>
            <a:pPr>
              <a:defRPr/>
            </a:pPr>
            <a:r>
              <a:rPr lang="pt-BR" smtClean="0"/>
              <a:t>"O Braço Verde da Brigada Militar” –  Ano 2 – 34ª Edição – 10 de Agosto de 2021                               </a:t>
            </a:r>
            <a:endParaRPr lang="pt-BR"/>
          </a:p>
        </p:txBody>
      </p:sp>
      <p:sp>
        <p:nvSpPr>
          <p:cNvPr id="7" name="Espaço Reservado para Número de Slide 5"/>
          <p:cNvSpPr>
            <a:spLocks noGrp="1"/>
          </p:cNvSpPr>
          <p:nvPr>
            <p:ph type="sldNum" sz="quarter" idx="12"/>
          </p:nvPr>
        </p:nvSpPr>
        <p:spPr/>
        <p:txBody>
          <a:bodyPr/>
          <a:lstStyle>
            <a:lvl1pPr>
              <a:defRPr/>
            </a:lvl1pPr>
          </a:lstStyle>
          <a:p>
            <a:pPr>
              <a:defRPr/>
            </a:pPr>
            <a:fld id="{7AB08C7C-6FCB-496E-9543-7B7623B46FC7}" type="slidenum">
              <a:rPr lang="pt-BR" altLang="pt-BR"/>
              <a:pPr>
                <a:defRPr/>
              </a:pPr>
              <a:t>‹nº›</a:t>
            </a:fld>
            <a:endParaRPr lang="pt-BR" altLang="pt-B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lvl1pPr>
              <a:defRPr/>
            </a:lvl1pPr>
          </a:lstStyle>
          <a:p>
            <a:pPr>
              <a:defRPr/>
            </a:pPr>
            <a:fld id="{C9FFC195-18F2-4B70-9E65-BD07683A1884}" type="datetime1">
              <a:rPr lang="pt-BR" smtClean="0"/>
              <a:pPr>
                <a:defRPr/>
              </a:pPr>
              <a:t>27/09/2021</a:t>
            </a:fld>
            <a:endParaRPr lang="pt-BR" dirty="0"/>
          </a:p>
        </p:txBody>
      </p:sp>
      <p:sp>
        <p:nvSpPr>
          <p:cNvPr id="5" name="Espaço Reservado para Rodapé 4"/>
          <p:cNvSpPr>
            <a:spLocks noGrp="1"/>
          </p:cNvSpPr>
          <p:nvPr>
            <p:ph type="ftr" sz="quarter" idx="11"/>
          </p:nvPr>
        </p:nvSpPr>
        <p:spPr/>
        <p:txBody>
          <a:bodyPr/>
          <a:lstStyle>
            <a:lvl1pPr>
              <a:defRPr/>
            </a:lvl1pPr>
          </a:lstStyle>
          <a:p>
            <a:pPr>
              <a:defRPr/>
            </a:pPr>
            <a:r>
              <a:rPr lang="pt-BR" smtClean="0"/>
              <a:t>"O Braço Verde da Brigada Militar” –  Ano 2 – 34ª Edição – 10 de Agosto de 2021                               </a:t>
            </a:r>
            <a:endParaRPr lang="pt-BR"/>
          </a:p>
        </p:txBody>
      </p:sp>
      <p:sp>
        <p:nvSpPr>
          <p:cNvPr id="6" name="Espaço Reservado para Número de Slide 5"/>
          <p:cNvSpPr>
            <a:spLocks noGrp="1"/>
          </p:cNvSpPr>
          <p:nvPr>
            <p:ph type="sldNum" sz="quarter" idx="12"/>
          </p:nvPr>
        </p:nvSpPr>
        <p:spPr/>
        <p:txBody>
          <a:bodyPr/>
          <a:lstStyle>
            <a:lvl1pPr>
              <a:defRPr/>
            </a:lvl1pPr>
          </a:lstStyle>
          <a:p>
            <a:pPr>
              <a:defRPr/>
            </a:pPr>
            <a:fld id="{4173E630-45AB-4718-9584-0EC7F7DE1596}" type="slidenum">
              <a:rPr lang="pt-BR" altLang="pt-BR"/>
              <a:pPr>
                <a:defRPr/>
              </a:pPr>
              <a:t>‹nº›</a:t>
            </a:fld>
            <a:endParaRPr lang="pt-BR" altLang="pt-B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3729037" y="573264"/>
            <a:ext cx="1157288" cy="12208228"/>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257175" y="573264"/>
            <a:ext cx="3357563" cy="12208228"/>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lvl1pPr>
              <a:defRPr/>
            </a:lvl1pPr>
          </a:lstStyle>
          <a:p>
            <a:pPr>
              <a:defRPr/>
            </a:pPr>
            <a:fld id="{C98CEA4C-2767-41BE-A4B5-74066FDFBCBC}" type="datetime1">
              <a:rPr lang="pt-BR" smtClean="0"/>
              <a:pPr>
                <a:defRPr/>
              </a:pPr>
              <a:t>27/09/2021</a:t>
            </a:fld>
            <a:endParaRPr lang="pt-BR" dirty="0"/>
          </a:p>
        </p:txBody>
      </p:sp>
      <p:sp>
        <p:nvSpPr>
          <p:cNvPr id="5" name="Espaço Reservado para Rodapé 4"/>
          <p:cNvSpPr>
            <a:spLocks noGrp="1"/>
          </p:cNvSpPr>
          <p:nvPr>
            <p:ph type="ftr" sz="quarter" idx="11"/>
          </p:nvPr>
        </p:nvSpPr>
        <p:spPr/>
        <p:txBody>
          <a:bodyPr/>
          <a:lstStyle>
            <a:lvl1pPr>
              <a:defRPr/>
            </a:lvl1pPr>
          </a:lstStyle>
          <a:p>
            <a:pPr>
              <a:defRPr/>
            </a:pPr>
            <a:r>
              <a:rPr lang="pt-BR" smtClean="0"/>
              <a:t>"O Braço Verde da Brigada Militar” –  Ano 2 – 34ª Edição – 10 de Agosto de 2021                               </a:t>
            </a:r>
            <a:endParaRPr lang="pt-BR"/>
          </a:p>
        </p:txBody>
      </p:sp>
      <p:sp>
        <p:nvSpPr>
          <p:cNvPr id="6" name="Espaço Reservado para Número de Slide 5"/>
          <p:cNvSpPr>
            <a:spLocks noGrp="1"/>
          </p:cNvSpPr>
          <p:nvPr>
            <p:ph type="sldNum" sz="quarter" idx="12"/>
          </p:nvPr>
        </p:nvSpPr>
        <p:spPr/>
        <p:txBody>
          <a:bodyPr/>
          <a:lstStyle>
            <a:lvl1pPr>
              <a:defRPr/>
            </a:lvl1pPr>
          </a:lstStyle>
          <a:p>
            <a:pPr>
              <a:defRPr/>
            </a:pPr>
            <a:fld id="{824F49E8-01DC-4BC4-9856-CD216BD273BF}" type="slidenum">
              <a:rPr lang="pt-BR" altLang="pt-BR"/>
              <a:pPr>
                <a:defRPr/>
              </a:pPr>
              <a:t>‹nº›</a:t>
            </a:fld>
            <a:endParaRPr lang="pt-BR" altLang="pt-B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541735" y="6365523"/>
            <a:ext cx="5829300" cy="1967442"/>
          </a:xfrm>
        </p:spPr>
        <p:txBody>
          <a:bodyPr anchor="t"/>
          <a:lstStyle>
            <a:lvl1pPr algn="l">
              <a:defRPr sz="4000" b="1" cap="all"/>
            </a:lvl1pPr>
          </a:lstStyle>
          <a:p>
            <a:r>
              <a:rPr lang="pt-BR"/>
              <a:t>Clique para editar o título mestre</a:t>
            </a:r>
          </a:p>
        </p:txBody>
      </p:sp>
      <p:sp>
        <p:nvSpPr>
          <p:cNvPr id="3" name="Espaço Reservado para Texto 2"/>
          <p:cNvSpPr>
            <a:spLocks noGrp="1"/>
          </p:cNvSpPr>
          <p:nvPr>
            <p:ph type="body" idx="1"/>
          </p:nvPr>
        </p:nvSpPr>
        <p:spPr>
          <a:xfrm>
            <a:off x="541735" y="4198586"/>
            <a:ext cx="5829300" cy="21669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lvl1pPr>
              <a:defRPr/>
            </a:lvl1pPr>
          </a:lstStyle>
          <a:p>
            <a:pPr>
              <a:defRPr/>
            </a:pPr>
            <a:fld id="{0BF0A186-268E-431A-971E-C629D3B611BB}" type="datetime1">
              <a:rPr lang="pt-BR" smtClean="0"/>
              <a:pPr>
                <a:defRPr/>
              </a:pPr>
              <a:t>27/09/2021</a:t>
            </a:fld>
            <a:endParaRPr lang="pt-BR" dirty="0"/>
          </a:p>
        </p:txBody>
      </p:sp>
      <p:sp>
        <p:nvSpPr>
          <p:cNvPr id="5" name="Espaço Reservado para Rodapé 4"/>
          <p:cNvSpPr>
            <a:spLocks noGrp="1"/>
          </p:cNvSpPr>
          <p:nvPr>
            <p:ph type="ftr" sz="quarter" idx="11"/>
          </p:nvPr>
        </p:nvSpPr>
        <p:spPr/>
        <p:txBody>
          <a:bodyPr/>
          <a:lstStyle>
            <a:lvl1pPr>
              <a:defRPr/>
            </a:lvl1pPr>
          </a:lstStyle>
          <a:p>
            <a:pPr>
              <a:defRPr/>
            </a:pPr>
            <a:r>
              <a:rPr lang="pt-BR" smtClean="0"/>
              <a:t>"O Braço Verde da Brigada Militar” –  Ano 2 – 34ª Edição – 10 de Agosto de 2021                               </a:t>
            </a:r>
            <a:endParaRPr lang="pt-BR"/>
          </a:p>
        </p:txBody>
      </p:sp>
      <p:sp>
        <p:nvSpPr>
          <p:cNvPr id="6" name="Espaço Reservado para Número de Slide 5"/>
          <p:cNvSpPr>
            <a:spLocks noGrp="1"/>
          </p:cNvSpPr>
          <p:nvPr>
            <p:ph type="sldNum" sz="quarter" idx="12"/>
          </p:nvPr>
        </p:nvSpPr>
        <p:spPr/>
        <p:txBody>
          <a:bodyPr/>
          <a:lstStyle>
            <a:lvl1pPr>
              <a:defRPr/>
            </a:lvl1pPr>
          </a:lstStyle>
          <a:p>
            <a:pPr>
              <a:defRPr/>
            </a:pPr>
            <a:fld id="{AEAED60F-82E4-42E6-A58C-D4D975193FF0}" type="slidenum">
              <a:rPr lang="pt-BR" altLang="pt-BR"/>
              <a:pPr>
                <a:defRPr/>
              </a:pPr>
              <a:t>‹nº›</a:t>
            </a:fld>
            <a:endParaRPr lang="pt-BR" altLang="pt-B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257175" y="3338690"/>
            <a:ext cx="2257425" cy="94428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2628900" y="3338690"/>
            <a:ext cx="2257425" cy="94428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3"/>
          <p:cNvSpPr>
            <a:spLocks noGrp="1"/>
          </p:cNvSpPr>
          <p:nvPr>
            <p:ph type="dt" sz="half" idx="10"/>
          </p:nvPr>
        </p:nvSpPr>
        <p:spPr/>
        <p:txBody>
          <a:bodyPr/>
          <a:lstStyle>
            <a:lvl1pPr>
              <a:defRPr/>
            </a:lvl1pPr>
          </a:lstStyle>
          <a:p>
            <a:pPr>
              <a:defRPr/>
            </a:pPr>
            <a:fld id="{D0B54CA7-BC90-4582-99E5-8975297EFE00}" type="datetime1">
              <a:rPr lang="pt-BR" smtClean="0"/>
              <a:pPr>
                <a:defRPr/>
              </a:pPr>
              <a:t>27/09/2021</a:t>
            </a:fld>
            <a:endParaRPr lang="pt-BR" dirty="0"/>
          </a:p>
        </p:txBody>
      </p:sp>
      <p:sp>
        <p:nvSpPr>
          <p:cNvPr id="6" name="Espaço Reservado para Rodapé 4"/>
          <p:cNvSpPr>
            <a:spLocks noGrp="1"/>
          </p:cNvSpPr>
          <p:nvPr>
            <p:ph type="ftr" sz="quarter" idx="11"/>
          </p:nvPr>
        </p:nvSpPr>
        <p:spPr/>
        <p:txBody>
          <a:bodyPr/>
          <a:lstStyle>
            <a:lvl1pPr>
              <a:defRPr/>
            </a:lvl1pPr>
          </a:lstStyle>
          <a:p>
            <a:pPr>
              <a:defRPr/>
            </a:pPr>
            <a:r>
              <a:rPr lang="pt-BR" smtClean="0"/>
              <a:t>"O Braço Verde da Brigada Militar” –  Ano 2 – 34ª Edição – 10 de Agosto de 2021                               </a:t>
            </a:r>
            <a:endParaRPr lang="pt-BR"/>
          </a:p>
        </p:txBody>
      </p:sp>
      <p:sp>
        <p:nvSpPr>
          <p:cNvPr id="7" name="Espaço Reservado para Número de Slide 5"/>
          <p:cNvSpPr>
            <a:spLocks noGrp="1"/>
          </p:cNvSpPr>
          <p:nvPr>
            <p:ph type="sldNum" sz="quarter" idx="12"/>
          </p:nvPr>
        </p:nvSpPr>
        <p:spPr/>
        <p:txBody>
          <a:bodyPr/>
          <a:lstStyle>
            <a:lvl1pPr>
              <a:defRPr/>
            </a:lvl1pPr>
          </a:lstStyle>
          <a:p>
            <a:pPr>
              <a:defRPr/>
            </a:pPr>
            <a:fld id="{5341A453-417F-4930-A582-C33256D6F03A}" type="slidenum">
              <a:rPr lang="pt-BR" altLang="pt-BR"/>
              <a:pPr>
                <a:defRPr/>
              </a:pPr>
              <a:t>‹nº›</a:t>
            </a:fld>
            <a:endParaRPr lang="pt-BR" altLang="pt-B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342900" y="396699"/>
            <a:ext cx="6172200" cy="1651000"/>
          </a:xfrm>
        </p:spPr>
        <p:txBody>
          <a:bodyPr/>
          <a:lstStyle>
            <a:lvl1pPr>
              <a:defRPr/>
            </a:lvl1pPr>
          </a:lstStyle>
          <a:p>
            <a:r>
              <a:rPr lang="pt-BR"/>
              <a:t>Clique para editar o título mestre</a:t>
            </a:r>
          </a:p>
        </p:txBody>
      </p:sp>
      <p:sp>
        <p:nvSpPr>
          <p:cNvPr id="3" name="Espaço Reservado para Texto 2"/>
          <p:cNvSpPr>
            <a:spLocks noGrp="1"/>
          </p:cNvSpPr>
          <p:nvPr>
            <p:ph type="body" idx="1"/>
          </p:nvPr>
        </p:nvSpPr>
        <p:spPr>
          <a:xfrm>
            <a:off x="342900" y="2217385"/>
            <a:ext cx="3030141" cy="924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342900" y="3141486"/>
            <a:ext cx="303014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3483769" y="2217385"/>
            <a:ext cx="3031331" cy="924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3483769" y="3141486"/>
            <a:ext cx="303133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3"/>
          <p:cNvSpPr>
            <a:spLocks noGrp="1"/>
          </p:cNvSpPr>
          <p:nvPr>
            <p:ph type="dt" sz="half" idx="10"/>
          </p:nvPr>
        </p:nvSpPr>
        <p:spPr/>
        <p:txBody>
          <a:bodyPr/>
          <a:lstStyle>
            <a:lvl1pPr>
              <a:defRPr/>
            </a:lvl1pPr>
          </a:lstStyle>
          <a:p>
            <a:pPr>
              <a:defRPr/>
            </a:pPr>
            <a:fld id="{476CC5D6-4ADC-4A47-B035-1A1DBCE7633F}" type="datetime1">
              <a:rPr lang="pt-BR" smtClean="0"/>
              <a:pPr>
                <a:defRPr/>
              </a:pPr>
              <a:t>27/09/2021</a:t>
            </a:fld>
            <a:endParaRPr lang="pt-BR" dirty="0"/>
          </a:p>
        </p:txBody>
      </p:sp>
      <p:sp>
        <p:nvSpPr>
          <p:cNvPr id="8" name="Espaço Reservado para Rodapé 4"/>
          <p:cNvSpPr>
            <a:spLocks noGrp="1"/>
          </p:cNvSpPr>
          <p:nvPr>
            <p:ph type="ftr" sz="quarter" idx="11"/>
          </p:nvPr>
        </p:nvSpPr>
        <p:spPr/>
        <p:txBody>
          <a:bodyPr/>
          <a:lstStyle>
            <a:lvl1pPr>
              <a:defRPr/>
            </a:lvl1pPr>
          </a:lstStyle>
          <a:p>
            <a:pPr>
              <a:defRPr/>
            </a:pPr>
            <a:r>
              <a:rPr lang="pt-BR" smtClean="0"/>
              <a:t>"O Braço Verde da Brigada Militar” –  Ano 2 – 34ª Edição – 10 de Agosto de 2021                               </a:t>
            </a:r>
            <a:endParaRPr lang="pt-BR"/>
          </a:p>
        </p:txBody>
      </p:sp>
      <p:sp>
        <p:nvSpPr>
          <p:cNvPr id="9" name="Espaço Reservado para Número de Slide 5"/>
          <p:cNvSpPr>
            <a:spLocks noGrp="1"/>
          </p:cNvSpPr>
          <p:nvPr>
            <p:ph type="sldNum" sz="quarter" idx="12"/>
          </p:nvPr>
        </p:nvSpPr>
        <p:spPr/>
        <p:txBody>
          <a:bodyPr/>
          <a:lstStyle>
            <a:lvl1pPr>
              <a:defRPr/>
            </a:lvl1pPr>
          </a:lstStyle>
          <a:p>
            <a:pPr>
              <a:defRPr/>
            </a:pPr>
            <a:fld id="{8B31115A-DFBF-477F-AE3B-48A9CAE7F346}" type="slidenum">
              <a:rPr lang="pt-BR" altLang="pt-BR"/>
              <a:pPr>
                <a:defRPr/>
              </a:pPr>
              <a:t>‹nº›</a:t>
            </a:fld>
            <a:endParaRPr lang="pt-BR" altLang="pt-B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3"/>
          <p:cNvSpPr>
            <a:spLocks noGrp="1"/>
          </p:cNvSpPr>
          <p:nvPr>
            <p:ph type="dt" sz="half" idx="10"/>
          </p:nvPr>
        </p:nvSpPr>
        <p:spPr/>
        <p:txBody>
          <a:bodyPr/>
          <a:lstStyle>
            <a:lvl1pPr>
              <a:defRPr/>
            </a:lvl1pPr>
          </a:lstStyle>
          <a:p>
            <a:pPr>
              <a:defRPr/>
            </a:pPr>
            <a:fld id="{ED3659A2-E647-48A7-9594-DA1E1EDBCBB6}" type="datetime1">
              <a:rPr lang="pt-BR" smtClean="0"/>
              <a:pPr>
                <a:defRPr/>
              </a:pPr>
              <a:t>27/09/2021</a:t>
            </a:fld>
            <a:endParaRPr lang="pt-BR" dirty="0"/>
          </a:p>
        </p:txBody>
      </p:sp>
      <p:sp>
        <p:nvSpPr>
          <p:cNvPr id="4" name="Espaço Reservado para Rodapé 4"/>
          <p:cNvSpPr>
            <a:spLocks noGrp="1"/>
          </p:cNvSpPr>
          <p:nvPr>
            <p:ph type="ftr" sz="quarter" idx="11"/>
          </p:nvPr>
        </p:nvSpPr>
        <p:spPr/>
        <p:txBody>
          <a:bodyPr/>
          <a:lstStyle>
            <a:lvl1pPr>
              <a:defRPr/>
            </a:lvl1pPr>
          </a:lstStyle>
          <a:p>
            <a:pPr>
              <a:defRPr/>
            </a:pPr>
            <a:r>
              <a:rPr lang="pt-BR" smtClean="0"/>
              <a:t>"O Braço Verde da Brigada Militar” –  Ano 2 – 34ª Edição – 10 de Agosto de 2021                               </a:t>
            </a:r>
            <a:endParaRPr lang="pt-BR"/>
          </a:p>
        </p:txBody>
      </p:sp>
      <p:sp>
        <p:nvSpPr>
          <p:cNvPr id="5" name="Espaço Reservado para Número de Slide 5"/>
          <p:cNvSpPr>
            <a:spLocks noGrp="1"/>
          </p:cNvSpPr>
          <p:nvPr>
            <p:ph type="sldNum" sz="quarter" idx="12"/>
          </p:nvPr>
        </p:nvSpPr>
        <p:spPr/>
        <p:txBody>
          <a:bodyPr/>
          <a:lstStyle>
            <a:lvl1pPr>
              <a:defRPr/>
            </a:lvl1pPr>
          </a:lstStyle>
          <a:p>
            <a:pPr>
              <a:defRPr/>
            </a:pPr>
            <a:fld id="{FD984337-8A88-48FE-BDA9-058B3E9BCC93}" type="slidenum">
              <a:rPr lang="pt-BR" altLang="pt-BR"/>
              <a:pPr>
                <a:defRPr/>
              </a:pPr>
              <a:t>‹nº›</a:t>
            </a:fld>
            <a:endParaRPr lang="pt-BR" altLang="pt-B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3"/>
          <p:cNvSpPr>
            <a:spLocks noGrp="1"/>
          </p:cNvSpPr>
          <p:nvPr>
            <p:ph type="dt" sz="half" idx="10"/>
          </p:nvPr>
        </p:nvSpPr>
        <p:spPr/>
        <p:txBody>
          <a:bodyPr/>
          <a:lstStyle>
            <a:lvl1pPr>
              <a:defRPr/>
            </a:lvl1pPr>
          </a:lstStyle>
          <a:p>
            <a:pPr>
              <a:defRPr/>
            </a:pPr>
            <a:fld id="{50EB6708-5BC6-4D13-9351-F4F150D6CB9D}" type="datetime1">
              <a:rPr lang="pt-BR" smtClean="0"/>
              <a:pPr>
                <a:defRPr/>
              </a:pPr>
              <a:t>27/09/2021</a:t>
            </a:fld>
            <a:endParaRPr lang="pt-BR" dirty="0"/>
          </a:p>
        </p:txBody>
      </p:sp>
      <p:sp>
        <p:nvSpPr>
          <p:cNvPr id="3" name="Espaço Reservado para Rodapé 4"/>
          <p:cNvSpPr>
            <a:spLocks noGrp="1"/>
          </p:cNvSpPr>
          <p:nvPr>
            <p:ph type="ftr" sz="quarter" idx="11"/>
          </p:nvPr>
        </p:nvSpPr>
        <p:spPr/>
        <p:txBody>
          <a:bodyPr/>
          <a:lstStyle>
            <a:lvl1pPr>
              <a:defRPr/>
            </a:lvl1pPr>
          </a:lstStyle>
          <a:p>
            <a:pPr>
              <a:defRPr/>
            </a:pPr>
            <a:r>
              <a:rPr lang="pt-BR" smtClean="0"/>
              <a:t>"O Braço Verde da Brigada Militar” –  Ano 2 – 34ª Edição – 10 de Agosto de 2021                               </a:t>
            </a:r>
            <a:endParaRPr lang="pt-BR"/>
          </a:p>
        </p:txBody>
      </p:sp>
      <p:sp>
        <p:nvSpPr>
          <p:cNvPr id="4" name="Espaço Reservado para Número de Slide 5"/>
          <p:cNvSpPr>
            <a:spLocks noGrp="1"/>
          </p:cNvSpPr>
          <p:nvPr>
            <p:ph type="sldNum" sz="quarter" idx="12"/>
          </p:nvPr>
        </p:nvSpPr>
        <p:spPr/>
        <p:txBody>
          <a:bodyPr/>
          <a:lstStyle>
            <a:lvl1pPr>
              <a:defRPr/>
            </a:lvl1pPr>
          </a:lstStyle>
          <a:p>
            <a:pPr>
              <a:defRPr/>
            </a:pPr>
            <a:fld id="{594D8ED5-A1C3-440F-AF61-00B4407F9F73}" type="slidenum">
              <a:rPr lang="pt-BR" altLang="pt-BR"/>
              <a:pPr>
                <a:defRPr/>
              </a:pPr>
              <a:t>‹nº›</a:t>
            </a:fld>
            <a:endParaRPr lang="pt-BR" alt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342900" y="394405"/>
            <a:ext cx="2256235" cy="1678517"/>
          </a:xfrm>
        </p:spPr>
        <p:txBody>
          <a:bodyPr anchor="b"/>
          <a:lstStyle>
            <a:lvl1pPr algn="l">
              <a:defRPr sz="2000" b="1"/>
            </a:lvl1pPr>
          </a:lstStyle>
          <a:p>
            <a:r>
              <a:rPr lang="pt-BR"/>
              <a:t>Clique para editar o título mestre</a:t>
            </a:r>
          </a:p>
        </p:txBody>
      </p:sp>
      <p:sp>
        <p:nvSpPr>
          <p:cNvPr id="3" name="Espaço Reservado para Conteúdo 2"/>
          <p:cNvSpPr>
            <a:spLocks noGrp="1"/>
          </p:cNvSpPr>
          <p:nvPr>
            <p:ph idx="1"/>
          </p:nvPr>
        </p:nvSpPr>
        <p:spPr>
          <a:xfrm>
            <a:off x="2681287" y="394406"/>
            <a:ext cx="3833813" cy="845449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342900" y="2072923"/>
            <a:ext cx="2256235" cy="677598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3"/>
          <p:cNvSpPr>
            <a:spLocks noGrp="1"/>
          </p:cNvSpPr>
          <p:nvPr>
            <p:ph type="dt" sz="half" idx="10"/>
          </p:nvPr>
        </p:nvSpPr>
        <p:spPr/>
        <p:txBody>
          <a:bodyPr/>
          <a:lstStyle>
            <a:lvl1pPr>
              <a:defRPr/>
            </a:lvl1pPr>
          </a:lstStyle>
          <a:p>
            <a:pPr>
              <a:defRPr/>
            </a:pPr>
            <a:fld id="{41EACCBE-7F47-4E53-8FF3-7415716FA03D}" type="datetime1">
              <a:rPr lang="pt-BR" smtClean="0"/>
              <a:pPr>
                <a:defRPr/>
              </a:pPr>
              <a:t>27/09/2021</a:t>
            </a:fld>
            <a:endParaRPr lang="pt-BR" dirty="0"/>
          </a:p>
        </p:txBody>
      </p:sp>
      <p:sp>
        <p:nvSpPr>
          <p:cNvPr id="6" name="Espaço Reservado para Rodapé 4"/>
          <p:cNvSpPr>
            <a:spLocks noGrp="1"/>
          </p:cNvSpPr>
          <p:nvPr>
            <p:ph type="ftr" sz="quarter" idx="11"/>
          </p:nvPr>
        </p:nvSpPr>
        <p:spPr/>
        <p:txBody>
          <a:bodyPr/>
          <a:lstStyle>
            <a:lvl1pPr>
              <a:defRPr/>
            </a:lvl1pPr>
          </a:lstStyle>
          <a:p>
            <a:pPr>
              <a:defRPr/>
            </a:pPr>
            <a:r>
              <a:rPr lang="pt-BR" smtClean="0"/>
              <a:t>"O Braço Verde da Brigada Militar” –  Ano 2 – 34ª Edição – 10 de Agosto de 2021                               </a:t>
            </a:r>
            <a:endParaRPr lang="pt-BR"/>
          </a:p>
        </p:txBody>
      </p:sp>
      <p:sp>
        <p:nvSpPr>
          <p:cNvPr id="7" name="Espaço Reservado para Número de Slide 5"/>
          <p:cNvSpPr>
            <a:spLocks noGrp="1"/>
          </p:cNvSpPr>
          <p:nvPr>
            <p:ph type="sldNum" sz="quarter" idx="12"/>
          </p:nvPr>
        </p:nvSpPr>
        <p:spPr/>
        <p:txBody>
          <a:bodyPr/>
          <a:lstStyle>
            <a:lvl1pPr>
              <a:defRPr/>
            </a:lvl1pPr>
          </a:lstStyle>
          <a:p>
            <a:pPr>
              <a:defRPr/>
            </a:pPr>
            <a:fld id="{9E8BBCB7-140B-40C8-AA78-CF4EB6DE10E2}" type="slidenum">
              <a:rPr lang="pt-BR" altLang="pt-BR"/>
              <a:pPr>
                <a:defRPr/>
              </a:pPr>
              <a:t>‹nº›</a:t>
            </a:fld>
            <a:endParaRPr lang="pt-BR" altLang="pt-B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344216" y="6934200"/>
            <a:ext cx="4114800" cy="818622"/>
          </a:xfrm>
        </p:spPr>
        <p:txBody>
          <a:bodyPr anchor="b"/>
          <a:lstStyle>
            <a:lvl1pPr algn="l">
              <a:defRPr sz="2000" b="1"/>
            </a:lvl1pPr>
          </a:lstStyle>
          <a:p>
            <a:r>
              <a:rPr lang="pt-BR"/>
              <a:t>Clique para editar o título mestre</a:t>
            </a:r>
          </a:p>
        </p:txBody>
      </p:sp>
      <p:sp>
        <p:nvSpPr>
          <p:cNvPr id="3" name="Espaço Reservado para Imagem 2"/>
          <p:cNvSpPr>
            <a:spLocks noGrp="1"/>
          </p:cNvSpPr>
          <p:nvPr>
            <p:ph type="pic" idx="1"/>
          </p:nvPr>
        </p:nvSpPr>
        <p:spPr>
          <a:xfrm>
            <a:off x="1344216" y="885119"/>
            <a:ext cx="4114800" cy="59436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dirty="0"/>
          </a:p>
        </p:txBody>
      </p:sp>
      <p:sp>
        <p:nvSpPr>
          <p:cNvPr id="4" name="Espaço Reservado para Texto 3"/>
          <p:cNvSpPr>
            <a:spLocks noGrp="1"/>
          </p:cNvSpPr>
          <p:nvPr>
            <p:ph type="body" sz="half" idx="2"/>
          </p:nvPr>
        </p:nvSpPr>
        <p:spPr>
          <a:xfrm>
            <a:off x="1344216" y="7752822"/>
            <a:ext cx="4114800" cy="116257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3"/>
          <p:cNvSpPr>
            <a:spLocks noGrp="1"/>
          </p:cNvSpPr>
          <p:nvPr>
            <p:ph type="dt" sz="half" idx="10"/>
          </p:nvPr>
        </p:nvSpPr>
        <p:spPr/>
        <p:txBody>
          <a:bodyPr/>
          <a:lstStyle>
            <a:lvl1pPr>
              <a:defRPr/>
            </a:lvl1pPr>
          </a:lstStyle>
          <a:p>
            <a:pPr>
              <a:defRPr/>
            </a:pPr>
            <a:fld id="{41C5809A-062E-4025-B47A-DAFB1F7C2352}" type="datetime1">
              <a:rPr lang="pt-BR" smtClean="0"/>
              <a:pPr>
                <a:defRPr/>
              </a:pPr>
              <a:t>27/09/2021</a:t>
            </a:fld>
            <a:endParaRPr lang="pt-BR" dirty="0"/>
          </a:p>
        </p:txBody>
      </p:sp>
      <p:sp>
        <p:nvSpPr>
          <p:cNvPr id="6" name="Espaço Reservado para Rodapé 4"/>
          <p:cNvSpPr>
            <a:spLocks noGrp="1"/>
          </p:cNvSpPr>
          <p:nvPr>
            <p:ph type="ftr" sz="quarter" idx="11"/>
          </p:nvPr>
        </p:nvSpPr>
        <p:spPr/>
        <p:txBody>
          <a:bodyPr/>
          <a:lstStyle>
            <a:lvl1pPr>
              <a:defRPr/>
            </a:lvl1pPr>
          </a:lstStyle>
          <a:p>
            <a:pPr>
              <a:defRPr/>
            </a:pPr>
            <a:r>
              <a:rPr lang="pt-BR" smtClean="0"/>
              <a:t>"O Braço Verde da Brigada Militar” –  Ano 2 – 34ª Edição – 10 de Agosto de 2021                               </a:t>
            </a:r>
            <a:endParaRPr lang="pt-BR"/>
          </a:p>
        </p:txBody>
      </p:sp>
      <p:sp>
        <p:nvSpPr>
          <p:cNvPr id="7" name="Espaço Reservado para Número de Slide 5"/>
          <p:cNvSpPr>
            <a:spLocks noGrp="1"/>
          </p:cNvSpPr>
          <p:nvPr>
            <p:ph type="sldNum" sz="quarter" idx="12"/>
          </p:nvPr>
        </p:nvSpPr>
        <p:spPr/>
        <p:txBody>
          <a:bodyPr/>
          <a:lstStyle>
            <a:lvl1pPr>
              <a:defRPr/>
            </a:lvl1pPr>
          </a:lstStyle>
          <a:p>
            <a:pPr>
              <a:defRPr/>
            </a:pPr>
            <a:fld id="{7471912C-D606-485B-9E0C-BBA5E9CEB926}" type="slidenum">
              <a:rPr lang="pt-BR" altLang="pt-BR"/>
              <a:pPr>
                <a:defRPr/>
              </a:pPr>
              <a:t>‹nº›</a:t>
            </a:fld>
            <a:endParaRPr lang="pt-BR" altLang="pt-B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415956">
            <a:alpha val="76863"/>
          </a:srgbClr>
        </a:solidFill>
        <a:effectLst/>
      </p:bgPr>
    </p:bg>
    <p:spTree>
      <p:nvGrpSpPr>
        <p:cNvPr id="1" name=""/>
        <p:cNvGrpSpPr/>
        <p:nvPr/>
      </p:nvGrpSpPr>
      <p:grpSpPr>
        <a:xfrm>
          <a:off x="0" y="0"/>
          <a:ext cx="0" cy="0"/>
          <a:chOff x="0" y="0"/>
          <a:chExt cx="0" cy="0"/>
        </a:xfrm>
      </p:grpSpPr>
      <p:sp>
        <p:nvSpPr>
          <p:cNvPr id="1026" name="Espaço Reservado para Título 1"/>
          <p:cNvSpPr>
            <a:spLocks noGrp="1"/>
          </p:cNvSpPr>
          <p:nvPr>
            <p:ph type="title"/>
          </p:nvPr>
        </p:nvSpPr>
        <p:spPr bwMode="auto">
          <a:xfrm>
            <a:off x="342900" y="396875"/>
            <a:ext cx="6172200" cy="1651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pt-BR" altLang="pt-BR"/>
              <a:t>Clique para editar o título mestre</a:t>
            </a:r>
          </a:p>
        </p:txBody>
      </p:sp>
      <p:sp>
        <p:nvSpPr>
          <p:cNvPr id="1027" name="Espaço Reservado para Texto 2"/>
          <p:cNvSpPr>
            <a:spLocks noGrp="1"/>
          </p:cNvSpPr>
          <p:nvPr>
            <p:ph type="body" idx="1"/>
          </p:nvPr>
        </p:nvSpPr>
        <p:spPr bwMode="auto">
          <a:xfrm>
            <a:off x="342900" y="2311400"/>
            <a:ext cx="6172200" cy="65373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t-BR" altLang="pt-BR"/>
              <a:t>Clique para editar o texto mestre</a:t>
            </a:r>
          </a:p>
          <a:p>
            <a:pPr lvl="1"/>
            <a:r>
              <a:rPr lang="pt-BR" altLang="pt-BR"/>
              <a:t>Segundo nível</a:t>
            </a:r>
          </a:p>
          <a:p>
            <a:pPr lvl="2"/>
            <a:r>
              <a:rPr lang="pt-BR" altLang="pt-BR"/>
              <a:t>Terceiro nível</a:t>
            </a:r>
          </a:p>
          <a:p>
            <a:pPr lvl="3"/>
            <a:r>
              <a:rPr lang="pt-BR" altLang="pt-BR"/>
              <a:t>Quarto nível</a:t>
            </a:r>
          </a:p>
          <a:p>
            <a:pPr lvl="4"/>
            <a:r>
              <a:rPr lang="pt-BR" altLang="pt-BR"/>
              <a:t>Quinto nível</a:t>
            </a:r>
          </a:p>
        </p:txBody>
      </p:sp>
      <p:sp>
        <p:nvSpPr>
          <p:cNvPr id="4" name="Espaço Reservado para Data 3"/>
          <p:cNvSpPr>
            <a:spLocks noGrp="1"/>
          </p:cNvSpPr>
          <p:nvPr>
            <p:ph type="dt" sz="half" idx="2"/>
          </p:nvPr>
        </p:nvSpPr>
        <p:spPr>
          <a:xfrm>
            <a:off x="342900" y="9182100"/>
            <a:ext cx="1600200" cy="527050"/>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CE2A8ED1-F651-4128-95D8-B10B3DCCAC2D}" type="datetime1">
              <a:rPr lang="pt-BR" smtClean="0"/>
              <a:pPr>
                <a:defRPr/>
              </a:pPr>
              <a:t>27/09/2021</a:t>
            </a:fld>
            <a:endParaRPr lang="pt-BR" dirty="0"/>
          </a:p>
        </p:txBody>
      </p:sp>
      <p:sp>
        <p:nvSpPr>
          <p:cNvPr id="5" name="Espaço Reservado para Rodapé 4"/>
          <p:cNvSpPr>
            <a:spLocks noGrp="1"/>
          </p:cNvSpPr>
          <p:nvPr>
            <p:ph type="ftr" sz="quarter" idx="3"/>
          </p:nvPr>
        </p:nvSpPr>
        <p:spPr>
          <a:xfrm>
            <a:off x="2343150" y="9182100"/>
            <a:ext cx="2171700" cy="527050"/>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r>
              <a:rPr lang="pt-BR" smtClean="0"/>
              <a:t>"O Braço Verde da Brigada Militar” –  Ano 2 – 34ª Edição – 10 de Agosto de 2021                               </a:t>
            </a:r>
            <a:endParaRPr lang="pt-BR"/>
          </a:p>
        </p:txBody>
      </p:sp>
      <p:sp>
        <p:nvSpPr>
          <p:cNvPr id="6" name="Espaço Reservado para Número de Slide 5"/>
          <p:cNvSpPr>
            <a:spLocks noGrp="1"/>
          </p:cNvSpPr>
          <p:nvPr>
            <p:ph type="sldNum" sz="quarter" idx="4"/>
          </p:nvPr>
        </p:nvSpPr>
        <p:spPr>
          <a:xfrm>
            <a:off x="4914900" y="9182100"/>
            <a:ext cx="1600200" cy="527050"/>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itchFamily="34" charset="0"/>
              </a:defRPr>
            </a:lvl1pPr>
          </a:lstStyle>
          <a:p>
            <a:pPr>
              <a:defRPr/>
            </a:pPr>
            <a:fld id="{D5CFFCFD-808F-4019-9F0B-1AEAED7FB0CE}" type="slidenum">
              <a:rPr lang="pt-BR" altLang="pt-BR"/>
              <a:pPr>
                <a:defRPr/>
              </a:pPr>
              <a:t>‹nº›</a:t>
            </a:fld>
            <a:endParaRPr lang="pt-BR" altLang="pt-BR"/>
          </a:p>
        </p:txBody>
      </p:sp>
    </p:spTree>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415956">
            <a:alpha val="76863"/>
          </a:srgbClr>
        </a:solidFill>
        <a:effectLst/>
      </p:bgPr>
    </p:bg>
    <p:spTree>
      <p:nvGrpSpPr>
        <p:cNvPr id="1" name=""/>
        <p:cNvGrpSpPr/>
        <p:nvPr/>
      </p:nvGrpSpPr>
      <p:grpSpPr>
        <a:xfrm>
          <a:off x="0" y="0"/>
          <a:ext cx="0" cy="0"/>
          <a:chOff x="0" y="0"/>
          <a:chExt cx="0" cy="0"/>
        </a:xfrm>
      </p:grpSpPr>
      <p:sp>
        <p:nvSpPr>
          <p:cNvPr id="4098" name="Espaço Reservado para Título 1"/>
          <p:cNvSpPr>
            <a:spLocks noGrp="1"/>
          </p:cNvSpPr>
          <p:nvPr>
            <p:ph type="title"/>
          </p:nvPr>
        </p:nvSpPr>
        <p:spPr bwMode="auto">
          <a:xfrm>
            <a:off x="342900" y="396875"/>
            <a:ext cx="6172200" cy="1651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pt-BR" altLang="pt-BR"/>
              <a:t>Clique para editar o título mestre</a:t>
            </a:r>
          </a:p>
        </p:txBody>
      </p:sp>
      <p:sp>
        <p:nvSpPr>
          <p:cNvPr id="4099" name="Espaço Reservado para Texto 2"/>
          <p:cNvSpPr>
            <a:spLocks noGrp="1"/>
          </p:cNvSpPr>
          <p:nvPr>
            <p:ph type="body" idx="1"/>
          </p:nvPr>
        </p:nvSpPr>
        <p:spPr bwMode="auto">
          <a:xfrm>
            <a:off x="342900" y="2311400"/>
            <a:ext cx="6172200" cy="65373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t-BR" altLang="pt-BR"/>
              <a:t>Clique para editar o texto mestre</a:t>
            </a:r>
          </a:p>
          <a:p>
            <a:pPr lvl="1"/>
            <a:r>
              <a:rPr lang="pt-BR" altLang="pt-BR"/>
              <a:t>Segundo nível</a:t>
            </a:r>
          </a:p>
          <a:p>
            <a:pPr lvl="2"/>
            <a:r>
              <a:rPr lang="pt-BR" altLang="pt-BR"/>
              <a:t>Terceiro nível</a:t>
            </a:r>
          </a:p>
          <a:p>
            <a:pPr lvl="3"/>
            <a:r>
              <a:rPr lang="pt-BR" altLang="pt-BR"/>
              <a:t>Quarto nível</a:t>
            </a:r>
          </a:p>
          <a:p>
            <a:pPr lvl="4"/>
            <a:r>
              <a:rPr lang="pt-BR" altLang="pt-BR"/>
              <a:t>Quinto nível</a:t>
            </a:r>
          </a:p>
        </p:txBody>
      </p:sp>
      <p:sp>
        <p:nvSpPr>
          <p:cNvPr id="4" name="Espaço Reservado para Data 3"/>
          <p:cNvSpPr>
            <a:spLocks noGrp="1"/>
          </p:cNvSpPr>
          <p:nvPr>
            <p:ph type="dt" sz="half" idx="2"/>
          </p:nvPr>
        </p:nvSpPr>
        <p:spPr>
          <a:xfrm>
            <a:off x="342900" y="9182100"/>
            <a:ext cx="1600200" cy="527050"/>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fld id="{60FC58C2-0CDB-47CA-886D-C56A4A98C267}" type="datetime1">
              <a:rPr lang="pt-BR" smtClean="0"/>
              <a:pPr>
                <a:defRPr/>
              </a:pPr>
              <a:t>27/09/2021</a:t>
            </a:fld>
            <a:endParaRPr lang="pt-BR" dirty="0"/>
          </a:p>
        </p:txBody>
      </p:sp>
      <p:sp>
        <p:nvSpPr>
          <p:cNvPr id="5" name="Espaço Reservado para Rodapé 4"/>
          <p:cNvSpPr>
            <a:spLocks noGrp="1"/>
          </p:cNvSpPr>
          <p:nvPr>
            <p:ph type="ftr" sz="quarter" idx="3"/>
          </p:nvPr>
        </p:nvSpPr>
        <p:spPr>
          <a:xfrm>
            <a:off x="2343150" y="9182100"/>
            <a:ext cx="2171700" cy="527050"/>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r>
              <a:rPr lang="pt-BR" smtClean="0"/>
              <a:t>"O Braço Verde da Brigada Militar” –  Ano 2 – 34ª Edição – 10 de Agosto de 2021                               </a:t>
            </a:r>
            <a:endParaRPr lang="pt-BR"/>
          </a:p>
        </p:txBody>
      </p:sp>
      <p:sp>
        <p:nvSpPr>
          <p:cNvPr id="6" name="Espaço Reservado para Número de Slide 5"/>
          <p:cNvSpPr>
            <a:spLocks noGrp="1"/>
          </p:cNvSpPr>
          <p:nvPr>
            <p:ph type="sldNum" sz="quarter" idx="4"/>
          </p:nvPr>
        </p:nvSpPr>
        <p:spPr>
          <a:xfrm>
            <a:off x="4914900" y="9182100"/>
            <a:ext cx="1600200" cy="527050"/>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itchFamily="34" charset="0"/>
              </a:defRPr>
            </a:lvl1pPr>
          </a:lstStyle>
          <a:p>
            <a:pPr>
              <a:defRPr/>
            </a:pPr>
            <a:fld id="{4B428721-1F22-4062-A9DF-39E5CF7E2A47}" type="slidenum">
              <a:rPr lang="pt-BR" altLang="pt-BR"/>
              <a:pPr>
                <a:defRPr/>
              </a:pPr>
              <a:t>‹nº›</a:t>
            </a:fld>
            <a:endParaRPr lang="pt-BR" altLang="pt-BR"/>
          </a:p>
        </p:txBody>
      </p:sp>
    </p:spTree>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Lst>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10.png"/><Relationship Id="rId5" Type="http://schemas.openxmlformats.org/officeDocument/2006/relationships/image" Target="../media/image3.png"/><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jpe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16.png"/><Relationship Id="rId5" Type="http://schemas.openxmlformats.org/officeDocument/2006/relationships/image" Target="../media/image3.png"/><Relationship Id="rId10" Type="http://schemas.openxmlformats.org/officeDocument/2006/relationships/image" Target="../media/image15.png"/><Relationship Id="rId4" Type="http://schemas.openxmlformats.org/officeDocument/2006/relationships/image" Target="../media/image5.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jpe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22.png"/><Relationship Id="rId5" Type="http://schemas.openxmlformats.org/officeDocument/2006/relationships/image" Target="../media/image3.png"/><Relationship Id="rId10" Type="http://schemas.openxmlformats.org/officeDocument/2006/relationships/image" Target="../media/image21.png"/><Relationship Id="rId4" Type="http://schemas.openxmlformats.org/officeDocument/2006/relationships/image" Target="../media/image5.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jpe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28.png"/><Relationship Id="rId5" Type="http://schemas.openxmlformats.org/officeDocument/2006/relationships/image" Target="../media/image3.png"/><Relationship Id="rId10" Type="http://schemas.openxmlformats.org/officeDocument/2006/relationships/image" Target="../media/image27.png"/><Relationship Id="rId4" Type="http://schemas.openxmlformats.org/officeDocument/2006/relationships/image" Target="../media/image5.pn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hyperlink" Target="http://www.facebook.com/CABM-Comando-Ambiental-da-BMRS-103184178%20121043/" TargetMode="External"/><Relationship Id="rId3" Type="http://schemas.openxmlformats.org/officeDocument/2006/relationships/image" Target="../media/image5.png"/><Relationship Id="rId7" Type="http://schemas.openxmlformats.org/officeDocument/2006/relationships/hyperlink" Target="https://twitter.com/ambientalbmrs" TargetMode="Externa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hyperlink" Target="http://www.brigadamilitar.rs.gov.br/cabm" TargetMode="External"/><Relationship Id="rId5" Type="http://schemas.openxmlformats.org/officeDocument/2006/relationships/hyperlink" Target="mailto:cabm-comsoc@bm.rs.gov.br" TargetMode="External"/><Relationship Id="rId10" Type="http://schemas.openxmlformats.org/officeDocument/2006/relationships/image" Target="../media/image31.png"/><Relationship Id="rId4" Type="http://schemas.openxmlformats.org/officeDocument/2006/relationships/image" Target="../media/image3.png"/><Relationship Id="rId9" Type="http://schemas.openxmlformats.org/officeDocument/2006/relationships/hyperlink" Target="mailto:site:%20www.brigadamilitar.rs.gov.br/cab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3"/>
          <a:stretch>
            <a:fillRect/>
          </a:stretch>
        </p:blipFill>
        <p:spPr>
          <a:xfrm>
            <a:off x="-17648" y="-15875"/>
            <a:ext cx="5352621" cy="3425359"/>
          </a:xfrm>
          <a:prstGeom prst="rect">
            <a:avLst/>
          </a:prstGeom>
        </p:spPr>
      </p:pic>
      <p:sp>
        <p:nvSpPr>
          <p:cNvPr id="7" name="Triângulo isósceles 6"/>
          <p:cNvSpPr/>
          <p:nvPr/>
        </p:nvSpPr>
        <p:spPr>
          <a:xfrm>
            <a:off x="4357688" y="-15875"/>
            <a:ext cx="144462" cy="215900"/>
          </a:xfrm>
          <a:prstGeom prst="triangle">
            <a:avLst/>
          </a:prstGeom>
          <a:solidFill>
            <a:srgbClr val="66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19" name="Retângulo 18"/>
          <p:cNvSpPr/>
          <p:nvPr/>
        </p:nvSpPr>
        <p:spPr>
          <a:xfrm>
            <a:off x="0" y="9588500"/>
            <a:ext cx="6858000" cy="22225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sp>
        <p:nvSpPr>
          <p:cNvPr id="11" name="Retângulo 10"/>
          <p:cNvSpPr/>
          <p:nvPr/>
        </p:nvSpPr>
        <p:spPr>
          <a:xfrm>
            <a:off x="71414" y="2700328"/>
            <a:ext cx="6715172" cy="895350"/>
          </a:xfrm>
          <a:prstGeom prst="rect">
            <a:avLst/>
          </a:prstGeom>
          <a:blipFill>
            <a:blip r:embed="rId4" cstate="print"/>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002">
            <a:schemeClr val="dk1"/>
          </a:fillRef>
          <a:effectRef idx="0">
            <a:schemeClr val="accent1"/>
          </a:effectRef>
          <a:fontRef idx="minor">
            <a:schemeClr val="lt1"/>
          </a:fontRef>
        </p:style>
        <p:txBody>
          <a:bodyPr anchor="ctr"/>
          <a:lstStyle/>
          <a:p>
            <a:pPr algn="ctr" eaLnBrk="1" hangingPunct="1">
              <a:defRPr/>
            </a:pPr>
            <a:r>
              <a:rPr lang="pt-BR" sz="2000" b="1" dirty="0">
                <a:solidFill>
                  <a:srgbClr val="FFFF00"/>
                </a:solidFill>
                <a:effectLst>
                  <a:outerShdw blurRad="38100" dist="38100" dir="2700000" algn="tl">
                    <a:srgbClr val="000000">
                      <a:alpha val="43137"/>
                    </a:srgbClr>
                  </a:outerShdw>
                </a:effectLst>
                <a:latin typeface="Algerian" panose="04020705040A02060702" pitchFamily="82" charset="0"/>
                <a:cs typeface="Arial" pitchFamily="34" charset="0"/>
              </a:rPr>
              <a:t>       Comando ambiental da brigada militar</a:t>
            </a:r>
          </a:p>
          <a:p>
            <a:pPr algn="ctr" eaLnBrk="1" hangingPunct="1">
              <a:defRPr/>
            </a:pPr>
            <a:r>
              <a:rPr lang="pt-BR" sz="2000" b="1" dirty="0">
                <a:solidFill>
                  <a:srgbClr val="FFFF00"/>
                </a:solidFill>
                <a:effectLst>
                  <a:outerShdw blurRad="38100" dist="38100" dir="2700000" algn="tl">
                    <a:srgbClr val="000000">
                      <a:alpha val="43137"/>
                    </a:srgbClr>
                  </a:outerShdw>
                </a:effectLst>
                <a:latin typeface="Algerian" panose="04020705040A02060702" pitchFamily="82" charset="0"/>
                <a:cs typeface="Arial" pitchFamily="34" charset="0"/>
              </a:rPr>
              <a:t>       </a:t>
            </a:r>
            <a:r>
              <a:rPr lang="pt-BR" sz="2000" b="1" dirty="0" smtClean="0">
                <a:solidFill>
                  <a:srgbClr val="FFFF00"/>
                </a:solidFill>
                <a:effectLst>
                  <a:outerShdw blurRad="38100" dist="38100" dir="2700000" algn="tl">
                    <a:srgbClr val="000000">
                      <a:alpha val="43137"/>
                    </a:srgbClr>
                  </a:outerShdw>
                </a:effectLst>
                <a:latin typeface="Algerian" panose="04020705040A02060702" pitchFamily="82" charset="0"/>
                <a:cs typeface="Arial" pitchFamily="34" charset="0"/>
              </a:rPr>
              <a:t>passagem de comando do </a:t>
            </a:r>
            <a:r>
              <a:rPr lang="pt-BR" sz="2000" b="1" dirty="0" err="1" smtClean="0">
                <a:solidFill>
                  <a:srgbClr val="FFFF00"/>
                </a:solidFill>
                <a:effectLst>
                  <a:outerShdw blurRad="38100" dist="38100" dir="2700000" algn="tl">
                    <a:srgbClr val="000000">
                      <a:alpha val="43137"/>
                    </a:srgbClr>
                  </a:outerShdw>
                </a:effectLst>
                <a:latin typeface="Algerian" panose="04020705040A02060702" pitchFamily="82" charset="0"/>
                <a:cs typeface="Arial" pitchFamily="34" charset="0"/>
              </a:rPr>
              <a:t>cabm</a:t>
            </a:r>
            <a:endParaRPr lang="pt-BR" sz="2000" b="1" dirty="0">
              <a:solidFill>
                <a:srgbClr val="FFFF00"/>
              </a:solidFill>
              <a:effectLst>
                <a:outerShdw blurRad="38100" dist="38100" dir="2700000" algn="tl">
                  <a:srgbClr val="000000">
                    <a:alpha val="43137"/>
                  </a:srgbClr>
                </a:outerShdw>
              </a:effectLst>
              <a:latin typeface="Algerian" panose="04020705040A02060702" pitchFamily="82" charset="0"/>
              <a:cs typeface="Arial" pitchFamily="34" charset="0"/>
            </a:endParaRPr>
          </a:p>
        </p:txBody>
      </p:sp>
      <p:sp>
        <p:nvSpPr>
          <p:cNvPr id="5128" name="CaixaDeTexto 30"/>
          <p:cNvSpPr txBox="1">
            <a:spLocks noChangeArrowheads="1"/>
          </p:cNvSpPr>
          <p:nvPr/>
        </p:nvSpPr>
        <p:spPr bwMode="auto">
          <a:xfrm>
            <a:off x="285750" y="5095875"/>
            <a:ext cx="285750" cy="369888"/>
          </a:xfrm>
          <a:prstGeom prst="rect">
            <a:avLst/>
          </a:prstGeom>
          <a:noFill/>
          <a:ln w="9525">
            <a:noFill/>
            <a:miter lim="800000"/>
            <a:headEnd/>
            <a:tailEnd/>
          </a:ln>
        </p:spPr>
        <p:txBody>
          <a:bodyPr>
            <a:spAutoFit/>
          </a:bodyPr>
          <a:lstStyle/>
          <a:p>
            <a:pPr eaLnBrk="1" hangingPunct="1"/>
            <a:endParaRPr lang="pt-BR" altLang="pt-BR">
              <a:latin typeface="Calibri" pitchFamily="34" charset="0"/>
            </a:endParaRPr>
          </a:p>
        </p:txBody>
      </p:sp>
      <p:sp>
        <p:nvSpPr>
          <p:cNvPr id="5129" name="CaixaDeTexto 32"/>
          <p:cNvSpPr txBox="1">
            <a:spLocks noChangeArrowheads="1"/>
          </p:cNvSpPr>
          <p:nvPr/>
        </p:nvSpPr>
        <p:spPr bwMode="auto">
          <a:xfrm>
            <a:off x="2428875" y="5024438"/>
            <a:ext cx="1571625" cy="215900"/>
          </a:xfrm>
          <a:prstGeom prst="rect">
            <a:avLst/>
          </a:prstGeom>
          <a:noFill/>
          <a:ln w="9525">
            <a:noFill/>
            <a:miter lim="800000"/>
            <a:headEnd/>
            <a:tailEnd/>
          </a:ln>
        </p:spPr>
        <p:txBody>
          <a:bodyPr>
            <a:spAutoFit/>
          </a:bodyPr>
          <a:lstStyle/>
          <a:p>
            <a:pPr eaLnBrk="1" hangingPunct="1"/>
            <a:r>
              <a:rPr lang="pt-BR" altLang="pt-BR" sz="800">
                <a:latin typeface="Calibri" pitchFamily="34" charset="0"/>
              </a:rPr>
              <a:t>                  </a:t>
            </a:r>
          </a:p>
        </p:txBody>
      </p:sp>
      <p:sp>
        <p:nvSpPr>
          <p:cNvPr id="5130" name="CaixaDeTexto 27"/>
          <p:cNvSpPr txBox="1">
            <a:spLocks noChangeArrowheads="1"/>
          </p:cNvSpPr>
          <p:nvPr/>
        </p:nvSpPr>
        <p:spPr bwMode="auto">
          <a:xfrm>
            <a:off x="0" y="-47660"/>
            <a:ext cx="6858000" cy="369332"/>
          </a:xfrm>
          <a:prstGeom prst="rect">
            <a:avLst/>
          </a:prstGeom>
          <a:solidFill>
            <a:schemeClr val="accent3"/>
          </a:solidFill>
          <a:ln w="9525">
            <a:noFill/>
            <a:miter lim="800000"/>
            <a:headEnd/>
            <a:tailEnd/>
          </a:ln>
        </p:spPr>
        <p:txBody>
          <a:bodyPr wrap="square">
            <a:spAutoFit/>
          </a:bodyPr>
          <a:lstStyle/>
          <a:p>
            <a:endParaRPr lang="pt-BR" altLang="pt-BR"/>
          </a:p>
        </p:txBody>
      </p:sp>
      <p:sp>
        <p:nvSpPr>
          <p:cNvPr id="25" name="Paralelogramo 3"/>
          <p:cNvSpPr/>
          <p:nvPr/>
        </p:nvSpPr>
        <p:spPr>
          <a:xfrm flipH="1">
            <a:off x="4786322" y="-14288"/>
            <a:ext cx="2073266" cy="2159001"/>
          </a:xfrm>
          <a:custGeom>
            <a:avLst/>
            <a:gdLst>
              <a:gd name="connsiteX0" fmla="*/ 0 w 2304256"/>
              <a:gd name="connsiteY0" fmla="*/ 3960440 h 3960440"/>
              <a:gd name="connsiteX1" fmla="*/ 0 w 2304256"/>
              <a:gd name="connsiteY1" fmla="*/ 0 h 3960440"/>
              <a:gd name="connsiteX2" fmla="*/ 2304256 w 2304256"/>
              <a:gd name="connsiteY2" fmla="*/ 0 h 3960440"/>
              <a:gd name="connsiteX3" fmla="*/ 2304256 w 2304256"/>
              <a:gd name="connsiteY3" fmla="*/ 3960440 h 3960440"/>
              <a:gd name="connsiteX4" fmla="*/ 0 w 2304256"/>
              <a:gd name="connsiteY4" fmla="*/ 3960440 h 3960440"/>
              <a:gd name="connsiteX0" fmla="*/ 0 w 2304256"/>
              <a:gd name="connsiteY0" fmla="*/ 3960440 h 3992525"/>
              <a:gd name="connsiteX1" fmla="*/ 0 w 2304256"/>
              <a:gd name="connsiteY1" fmla="*/ 0 h 3992525"/>
              <a:gd name="connsiteX2" fmla="*/ 2304256 w 2304256"/>
              <a:gd name="connsiteY2" fmla="*/ 0 h 3992525"/>
              <a:gd name="connsiteX3" fmla="*/ 1181308 w 2304256"/>
              <a:gd name="connsiteY3" fmla="*/ 3992525 h 3992525"/>
              <a:gd name="connsiteX4" fmla="*/ 0 w 2304256"/>
              <a:gd name="connsiteY4" fmla="*/ 3960440 h 3992525"/>
              <a:gd name="connsiteX0" fmla="*/ 0 w 2304256"/>
              <a:gd name="connsiteY0" fmla="*/ 3976482 h 4008567"/>
              <a:gd name="connsiteX1" fmla="*/ 0 w 2304256"/>
              <a:gd name="connsiteY1" fmla="*/ 16042 h 4008567"/>
              <a:gd name="connsiteX2" fmla="*/ 2304256 w 2304256"/>
              <a:gd name="connsiteY2" fmla="*/ 0 h 4008567"/>
              <a:gd name="connsiteX3" fmla="*/ 1181308 w 2304256"/>
              <a:gd name="connsiteY3" fmla="*/ 4008567 h 4008567"/>
              <a:gd name="connsiteX4" fmla="*/ 0 w 2304256"/>
              <a:gd name="connsiteY4" fmla="*/ 3976482 h 4008567"/>
              <a:gd name="connsiteX0" fmla="*/ 0 w 2304256"/>
              <a:gd name="connsiteY0" fmla="*/ 3976482 h 3976482"/>
              <a:gd name="connsiteX1" fmla="*/ 0 w 2304256"/>
              <a:gd name="connsiteY1" fmla="*/ 16042 h 3976482"/>
              <a:gd name="connsiteX2" fmla="*/ 2304256 w 2304256"/>
              <a:gd name="connsiteY2" fmla="*/ 0 h 3976482"/>
              <a:gd name="connsiteX3" fmla="*/ 1149224 w 2304256"/>
              <a:gd name="connsiteY3" fmla="*/ 3960440 h 3976482"/>
              <a:gd name="connsiteX4" fmla="*/ 0 w 2304256"/>
              <a:gd name="connsiteY4" fmla="*/ 3976482 h 3976482"/>
              <a:gd name="connsiteX0" fmla="*/ 0 w 2304256"/>
              <a:gd name="connsiteY0" fmla="*/ 3976482 h 3976482"/>
              <a:gd name="connsiteX1" fmla="*/ 0 w 2304256"/>
              <a:gd name="connsiteY1" fmla="*/ 16042 h 3976482"/>
              <a:gd name="connsiteX2" fmla="*/ 2304256 w 2304256"/>
              <a:gd name="connsiteY2" fmla="*/ 0 h 3976482"/>
              <a:gd name="connsiteX3" fmla="*/ 1197350 w 2304256"/>
              <a:gd name="connsiteY3" fmla="*/ 3976482 h 3976482"/>
              <a:gd name="connsiteX4" fmla="*/ 0 w 2304256"/>
              <a:gd name="connsiteY4" fmla="*/ 3976482 h 3976482"/>
              <a:gd name="connsiteX0" fmla="*/ 0 w 2304256"/>
              <a:gd name="connsiteY0" fmla="*/ 3976482 h 3995532"/>
              <a:gd name="connsiteX1" fmla="*/ 0 w 2304256"/>
              <a:gd name="connsiteY1" fmla="*/ 16042 h 3995532"/>
              <a:gd name="connsiteX2" fmla="*/ 2304256 w 2304256"/>
              <a:gd name="connsiteY2" fmla="*/ 0 h 3995532"/>
              <a:gd name="connsiteX3" fmla="*/ 1661336 w 2304256"/>
              <a:gd name="connsiteY3" fmla="*/ 3995532 h 3995532"/>
              <a:gd name="connsiteX4" fmla="*/ 0 w 2304256"/>
              <a:gd name="connsiteY4" fmla="*/ 3976482 h 3995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256" h="3995532">
                <a:moveTo>
                  <a:pt x="0" y="3976482"/>
                </a:moveTo>
                <a:lnTo>
                  <a:pt x="0" y="16042"/>
                </a:lnTo>
                <a:lnTo>
                  <a:pt x="2304256" y="0"/>
                </a:lnTo>
                <a:lnTo>
                  <a:pt x="1661336" y="3995532"/>
                </a:lnTo>
                <a:lnTo>
                  <a:pt x="0" y="397648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pic>
        <p:nvPicPr>
          <p:cNvPr id="5133" name="Imagem 29"/>
          <p:cNvPicPr>
            <a:picLocks noChangeAspect="1"/>
          </p:cNvPicPr>
          <p:nvPr/>
        </p:nvPicPr>
        <p:blipFill>
          <a:blip r:embed="rId5" cstate="print"/>
          <a:srcRect/>
          <a:stretch>
            <a:fillRect/>
          </a:stretch>
        </p:blipFill>
        <p:spPr bwMode="auto">
          <a:xfrm>
            <a:off x="5214938" y="1092200"/>
            <a:ext cx="1582737" cy="850900"/>
          </a:xfrm>
          <a:prstGeom prst="rect">
            <a:avLst/>
          </a:prstGeom>
          <a:noFill/>
          <a:ln w="9525">
            <a:noFill/>
            <a:miter lim="800000"/>
            <a:headEnd/>
            <a:tailEnd/>
          </a:ln>
        </p:spPr>
      </p:pic>
      <p:sp>
        <p:nvSpPr>
          <p:cNvPr id="32" name="CaixaDeTexto 31"/>
          <p:cNvSpPr txBox="1">
            <a:spLocks noChangeArrowheads="1"/>
          </p:cNvSpPr>
          <p:nvPr/>
        </p:nvSpPr>
        <p:spPr bwMode="auto">
          <a:xfrm>
            <a:off x="-142900" y="0"/>
            <a:ext cx="5143536" cy="446276"/>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pt-BR" sz="1100" b="1" dirty="0"/>
              <a:t>INFORMATIVO DO COMANDO AMBIENTAL DA BRIGADA MILITAR - RS</a:t>
            </a:r>
          </a:p>
          <a:p>
            <a:pPr algn="ctr" eaLnBrk="1" hangingPunct="1">
              <a:defRPr/>
            </a:pPr>
            <a:endParaRPr lang="pt-BR" sz="1200" b="1" dirty="0"/>
          </a:p>
        </p:txBody>
      </p:sp>
      <p:pic>
        <p:nvPicPr>
          <p:cNvPr id="5135" name="Imagem 8"/>
          <p:cNvPicPr>
            <a:picLocks noChangeAspect="1"/>
          </p:cNvPicPr>
          <p:nvPr/>
        </p:nvPicPr>
        <p:blipFill>
          <a:blip r:embed="rId6" cstate="print"/>
          <a:srcRect/>
          <a:stretch>
            <a:fillRect/>
          </a:stretch>
        </p:blipFill>
        <p:spPr bwMode="auto">
          <a:xfrm>
            <a:off x="220662" y="2819390"/>
            <a:ext cx="736216" cy="720000"/>
          </a:xfrm>
          <a:prstGeom prst="rect">
            <a:avLst/>
          </a:prstGeom>
          <a:noFill/>
          <a:ln w="9525">
            <a:noFill/>
            <a:miter lim="800000"/>
            <a:headEnd/>
            <a:tailEnd/>
          </a:ln>
        </p:spPr>
      </p:pic>
      <p:sp>
        <p:nvSpPr>
          <p:cNvPr id="3090" name="CaixaDeTexto 9"/>
          <p:cNvSpPr txBox="1">
            <a:spLocks noChangeArrowheads="1"/>
          </p:cNvSpPr>
          <p:nvPr/>
        </p:nvSpPr>
        <p:spPr bwMode="auto">
          <a:xfrm>
            <a:off x="26790" y="3670867"/>
            <a:ext cx="6770885" cy="6001643"/>
          </a:xfrm>
          <a:prstGeom prst="rect">
            <a:avLst/>
          </a:prstGeom>
          <a:solidFill>
            <a:schemeClr val="tx1">
              <a:lumMod val="75000"/>
              <a:lumOff val="25000"/>
            </a:schemeClr>
          </a:solidFill>
          <a:ln w="76200">
            <a:solidFill>
              <a:schemeClr val="accent3">
                <a:lumMod val="75000"/>
              </a:schemeClr>
            </a:solidFill>
          </a:ln>
          <a:scene3d>
            <a:camera prst="orthographicFront"/>
            <a:lightRig rig="threePt" dir="t"/>
          </a:scene3d>
          <a:sp3d>
            <a:bevelT w="165100" h="222250" prst="artDeco"/>
            <a:bevelB w="139700" h="171450" prst="softRound"/>
          </a:sp3d>
        </p:spPr>
        <p:style>
          <a:lnRef idx="0">
            <a:scrgbClr r="0" g="0" b="0"/>
          </a:lnRef>
          <a:fillRef idx="1003">
            <a:schemeClr val="lt2"/>
          </a:fillRef>
          <a:effectRef idx="0">
            <a:scrgbClr r="0" g="0" b="0"/>
          </a:effectRef>
          <a:fontRef idx="major"/>
        </p:style>
        <p:txBody>
          <a:bodyPr wrap="square">
            <a:spAutoFit/>
            <a:scene3d>
              <a:camera prst="orthographicFront"/>
              <a:lightRig rig="harsh" dir="t"/>
            </a:scene3d>
            <a:sp3d extrusionH="57150" prstMaterial="matte">
              <a:bevelT w="63500" h="12700" prst="angle"/>
              <a:contourClr>
                <a:schemeClr val="bg1">
                  <a:lumMod val="65000"/>
                </a:schemeClr>
              </a:contourClr>
            </a:sp3d>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indent="266700" algn="just">
              <a:lnSpc>
                <a:spcPct val="150000"/>
              </a:lnSpc>
              <a:defRPr/>
            </a:pPr>
            <a:r>
              <a:rPr lang="pt-BR" sz="1700" b="1" dirty="0" smtClean="0">
                <a:ln/>
                <a:solidFill>
                  <a:schemeClr val="accent3"/>
                </a:solidFill>
              </a:rPr>
              <a:t>Na tarde do dia 05 de Agosto de 2021, </a:t>
            </a:r>
            <a:r>
              <a:rPr lang="pt-BR" sz="1700" b="1" dirty="0">
                <a:ln/>
                <a:solidFill>
                  <a:schemeClr val="accent3"/>
                </a:solidFill>
              </a:rPr>
              <a:t>ocorreu na Sede do Comando Ambiental da Brigada Militar a cerimônia de Passagem de Comando do CABM. No ato, o </a:t>
            </a:r>
            <a:r>
              <a:rPr lang="pt-BR" sz="1700" b="1" dirty="0">
                <a:ln/>
                <a:solidFill>
                  <a:schemeClr val="accent2"/>
                </a:solidFill>
              </a:rPr>
              <a:t>Coronel Luciano Moritz Bueno</a:t>
            </a:r>
            <a:r>
              <a:rPr lang="pt-BR" sz="1700" b="1" dirty="0">
                <a:ln/>
                <a:solidFill>
                  <a:schemeClr val="accent3"/>
                </a:solidFill>
              </a:rPr>
              <a:t> entregou o Comando do Comando Ambiental da Brigada Militar (CABM) ao </a:t>
            </a:r>
            <a:r>
              <a:rPr lang="pt-BR" sz="1700" b="1" dirty="0">
                <a:ln/>
                <a:solidFill>
                  <a:schemeClr val="accent2"/>
                </a:solidFill>
              </a:rPr>
              <a:t>Tenente Coronel Vladimir Luís Silva da Rosa</a:t>
            </a:r>
            <a:r>
              <a:rPr lang="pt-BR" sz="1700" b="1" dirty="0">
                <a:ln/>
                <a:solidFill>
                  <a:schemeClr val="accent3"/>
                </a:solidFill>
              </a:rPr>
              <a:t>. Foram registradas a presença de diversas autoridades, Oficiais, Praças da Brigada Militar, funcionários civis, amigos e parceiros do CABM. Também foi comemorado o aniversário do Comando, que no último dia 15 de julho, celebrou seus 16 anos de atuação nas atividades de polícia ostensiva em preservação da ordem pública de proteção ambiental do RS</a:t>
            </a:r>
            <a:r>
              <a:rPr lang="pt-BR" sz="1700" b="1" dirty="0" smtClean="0">
                <a:ln/>
                <a:solidFill>
                  <a:schemeClr val="accent3"/>
                </a:solidFill>
              </a:rPr>
              <a:t>. Finalizando </a:t>
            </a:r>
            <a:r>
              <a:rPr lang="pt-BR" sz="1700" b="1" dirty="0">
                <a:ln/>
                <a:solidFill>
                  <a:schemeClr val="accent3"/>
                </a:solidFill>
              </a:rPr>
              <a:t>o evento, aos  convidados foi ofertado o  bolo de </a:t>
            </a:r>
            <a:r>
              <a:rPr lang="pt-BR" sz="1700" b="1" dirty="0" smtClean="0">
                <a:ln/>
                <a:solidFill>
                  <a:schemeClr val="accent3"/>
                </a:solidFill>
              </a:rPr>
              <a:t>aniversário, e para os agraciados foi entregue um </a:t>
            </a:r>
            <a:r>
              <a:rPr lang="pt-BR" sz="1700" b="1" dirty="0">
                <a:ln/>
                <a:solidFill>
                  <a:schemeClr val="accent3"/>
                </a:solidFill>
              </a:rPr>
              <a:t>mimo como forma de lembrança e agradecimento pela presença no evento</a:t>
            </a:r>
            <a:r>
              <a:rPr lang="pt-BR" b="1" dirty="0">
                <a:ln/>
                <a:solidFill>
                  <a:schemeClr val="accent3"/>
                </a:solidFill>
              </a:rPr>
              <a:t>.</a:t>
            </a:r>
          </a:p>
        </p:txBody>
      </p:sp>
      <p:sp>
        <p:nvSpPr>
          <p:cNvPr id="3" name="Espaço Reservado para Rodapé 2"/>
          <p:cNvSpPr>
            <a:spLocks noGrp="1"/>
          </p:cNvSpPr>
          <p:nvPr>
            <p:ph type="ftr" sz="quarter" idx="11"/>
          </p:nvPr>
        </p:nvSpPr>
        <p:spPr>
          <a:xfrm>
            <a:off x="0" y="9588500"/>
            <a:ext cx="6858000" cy="173038"/>
          </a:xfrm>
          <a:solidFill>
            <a:schemeClr val="accent3">
              <a:lumMod val="75000"/>
            </a:schemeClr>
          </a:solidFill>
        </p:spPr>
        <p:txBody>
          <a:bodyPr/>
          <a:lstStyle/>
          <a:p>
            <a:pPr>
              <a:defRPr/>
            </a:pPr>
            <a:r>
              <a:rPr lang="pt-BR" b="1" smtClean="0">
                <a:solidFill>
                  <a:schemeClr val="tx1"/>
                </a:solidFill>
              </a:rPr>
              <a:t>"O Braço Verde da Brigada Militar” –  Ano 2 – 34ª Edição – 10 de Agosto de 2021                               </a:t>
            </a:r>
            <a:endParaRPr lang="pt-BR" b="1" dirty="0">
              <a:solidFill>
                <a:schemeClr val="tx1"/>
              </a:solidFill>
            </a:endParaRPr>
          </a:p>
        </p:txBody>
      </p:sp>
      <p:sp>
        <p:nvSpPr>
          <p:cNvPr id="5140" name="Espaço Reservado para Número de Slide 3"/>
          <p:cNvSpPr>
            <a:spLocks noGrp="1"/>
          </p:cNvSpPr>
          <p:nvPr>
            <p:ph type="sldNum" sz="quarter" idx="12"/>
          </p:nvPr>
        </p:nvSpPr>
        <p:spPr bwMode="auto">
          <a:xfrm>
            <a:off x="6500813" y="9453563"/>
            <a:ext cx="285750" cy="452437"/>
          </a:xfrm>
          <a:noFill/>
          <a:ln>
            <a:miter lim="800000"/>
            <a:headEnd/>
            <a:tailEnd/>
          </a:ln>
        </p:spPr>
        <p:txBody>
          <a:bodyPr/>
          <a:lstStyle/>
          <a:p>
            <a:fld id="{C623125D-EC7B-422A-B541-C63629525F3B}" type="slidenum">
              <a:rPr lang="pt-BR" altLang="pt-BR">
                <a:solidFill>
                  <a:schemeClr val="tx1"/>
                </a:solidFill>
              </a:rPr>
              <a:pPr/>
              <a:t>1</a:t>
            </a:fld>
            <a:endParaRPr lang="pt-BR" altLang="pt-BR">
              <a:solidFill>
                <a:schemeClr val="tx1"/>
              </a:solidFill>
            </a:endParaRPr>
          </a:p>
        </p:txBody>
      </p:sp>
      <p:sp>
        <p:nvSpPr>
          <p:cNvPr id="20" name="Retângulo 19"/>
          <p:cNvSpPr/>
          <p:nvPr/>
        </p:nvSpPr>
        <p:spPr>
          <a:xfrm>
            <a:off x="0" y="2068513"/>
            <a:ext cx="6858000" cy="515937"/>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pt-BR" sz="1600" b="1" dirty="0">
                <a:solidFill>
                  <a:srgbClr val="000000"/>
                </a:solidFill>
                <a:effectLst>
                  <a:outerShdw blurRad="38100" dist="38100" dir="2700000" algn="tl">
                    <a:srgbClr val="000000">
                      <a:alpha val="43137"/>
                    </a:srgbClr>
                  </a:outerShdw>
                </a:effectLst>
              </a:rPr>
              <a:t>BRIGADA MILITAR – A FORÇA DA COMUNIDADE</a:t>
            </a:r>
          </a:p>
          <a:p>
            <a:pPr algn="ctr" eaLnBrk="1" fontAlgn="auto" hangingPunct="1">
              <a:spcBef>
                <a:spcPts val="0"/>
              </a:spcBef>
              <a:spcAft>
                <a:spcPts val="0"/>
              </a:spcAft>
              <a:defRPr/>
            </a:pPr>
            <a:r>
              <a:rPr lang="pt-BR" sz="1600" b="1" dirty="0">
                <a:solidFill>
                  <a:srgbClr val="000000"/>
                </a:solidFill>
                <a:effectLst>
                  <a:outerShdw blurRad="38100" dist="38100" dir="2700000" algn="tl">
                    <a:srgbClr val="000000">
                      <a:alpha val="43137"/>
                    </a:srgbClr>
                  </a:outerShdw>
                </a:effectLst>
              </a:rPr>
              <a:t>O Trabalho Perfeito é Servir</a:t>
            </a:r>
          </a:p>
        </p:txBody>
      </p:sp>
      <p:pic>
        <p:nvPicPr>
          <p:cNvPr id="5132" name="Imagem 24" descr="cabm png.png"/>
          <p:cNvPicPr>
            <a:picLocks noChangeAspect="1"/>
          </p:cNvPicPr>
          <p:nvPr/>
        </p:nvPicPr>
        <p:blipFill>
          <a:blip r:embed="rId7" cstate="print"/>
          <a:srcRect/>
          <a:stretch>
            <a:fillRect/>
          </a:stretch>
        </p:blipFill>
        <p:spPr bwMode="auto">
          <a:xfrm>
            <a:off x="4487891" y="205316"/>
            <a:ext cx="3084513" cy="17637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riângulo isósceles 6"/>
          <p:cNvSpPr/>
          <p:nvPr/>
        </p:nvSpPr>
        <p:spPr>
          <a:xfrm>
            <a:off x="4357688" y="-15875"/>
            <a:ext cx="144462" cy="215900"/>
          </a:xfrm>
          <a:prstGeom prst="triangle">
            <a:avLst/>
          </a:prstGeom>
          <a:solidFill>
            <a:srgbClr val="66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19" name="Retângulo 18"/>
          <p:cNvSpPr/>
          <p:nvPr/>
        </p:nvSpPr>
        <p:spPr>
          <a:xfrm>
            <a:off x="1588" y="9534525"/>
            <a:ext cx="6858000" cy="22225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sp>
        <p:nvSpPr>
          <p:cNvPr id="11" name="Retângulo 10"/>
          <p:cNvSpPr/>
          <p:nvPr/>
        </p:nvSpPr>
        <p:spPr>
          <a:xfrm>
            <a:off x="65084" y="1171669"/>
            <a:ext cx="6695865" cy="895350"/>
          </a:xfrm>
          <a:prstGeom prst="rect">
            <a:avLst/>
          </a:prstGeom>
          <a:blipFill>
            <a:blip r:embed="rId3" cstate="print"/>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002">
            <a:schemeClr val="dk1"/>
          </a:fillRef>
          <a:effectRef idx="0">
            <a:schemeClr val="accent1"/>
          </a:effectRef>
          <a:fontRef idx="minor">
            <a:schemeClr val="lt1"/>
          </a:fontRef>
        </p:style>
        <p:txBody>
          <a:bodyPr anchor="ctr"/>
          <a:lstStyle/>
          <a:p>
            <a:pPr algn="ctr" eaLnBrk="1" hangingPunct="1">
              <a:defRPr/>
            </a:pPr>
            <a:r>
              <a:rPr lang="pt-BR" sz="2000" b="1" dirty="0" smtClean="0">
                <a:solidFill>
                  <a:srgbClr val="FFFF00"/>
                </a:solidFill>
                <a:effectLst>
                  <a:outerShdw blurRad="38100" dist="38100" dir="2700000" algn="tl">
                    <a:srgbClr val="000000">
                      <a:alpha val="43137"/>
                    </a:srgbClr>
                  </a:outerShdw>
                </a:effectLst>
                <a:latin typeface="Algerian" panose="04020705040A02060702" pitchFamily="82" charset="0"/>
                <a:cs typeface="Arial" pitchFamily="34" charset="0"/>
              </a:rPr>
              <a:t>Fotos do evento</a:t>
            </a:r>
            <a:endParaRPr lang="pt-BR" sz="2000" b="1" dirty="0">
              <a:solidFill>
                <a:srgbClr val="FFFF00"/>
              </a:solidFill>
              <a:effectLst>
                <a:outerShdw blurRad="38100" dist="38100" dir="2700000" algn="tl">
                  <a:srgbClr val="000000">
                    <a:alpha val="43137"/>
                  </a:srgbClr>
                </a:outerShdw>
              </a:effectLst>
              <a:latin typeface="Algerian" panose="04020705040A02060702" pitchFamily="82" charset="0"/>
              <a:cs typeface="Arial" pitchFamily="34" charset="0"/>
            </a:endParaRPr>
          </a:p>
        </p:txBody>
      </p:sp>
      <p:sp>
        <p:nvSpPr>
          <p:cNvPr id="10247" name="CaixaDeTexto 17"/>
          <p:cNvSpPr txBox="1">
            <a:spLocks noChangeArrowheads="1"/>
          </p:cNvSpPr>
          <p:nvPr/>
        </p:nvSpPr>
        <p:spPr bwMode="auto">
          <a:xfrm>
            <a:off x="0" y="9534525"/>
            <a:ext cx="6859588" cy="246063"/>
          </a:xfrm>
          <a:prstGeom prst="rect">
            <a:avLst/>
          </a:prstGeom>
          <a:solidFill>
            <a:schemeClr val="accent3">
              <a:lumMod val="75000"/>
            </a:schemeClr>
          </a:solid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pt-BR" sz="1000" b="1" dirty="0">
                <a:cs typeface="Arial" panose="020B0604020202020204" pitchFamily="34" charset="0"/>
              </a:rPr>
              <a:t> </a:t>
            </a:r>
            <a:endParaRPr lang="pt-BR" sz="1100" dirty="0">
              <a:cs typeface="Arial" panose="020B0604020202020204" pitchFamily="34" charset="0"/>
            </a:endParaRPr>
          </a:p>
        </p:txBody>
      </p:sp>
      <p:sp>
        <p:nvSpPr>
          <p:cNvPr id="6152" name="CaixaDeTexto 27"/>
          <p:cNvSpPr txBox="1">
            <a:spLocks noChangeArrowheads="1"/>
          </p:cNvSpPr>
          <p:nvPr/>
        </p:nvSpPr>
        <p:spPr bwMode="auto">
          <a:xfrm>
            <a:off x="1588" y="169863"/>
            <a:ext cx="6858000" cy="215900"/>
          </a:xfrm>
          <a:prstGeom prst="rect">
            <a:avLst/>
          </a:prstGeom>
          <a:solidFill>
            <a:schemeClr val="accent3"/>
          </a:solidFill>
          <a:ln w="9525">
            <a:noFill/>
            <a:miter lim="800000"/>
            <a:headEnd/>
            <a:tailEnd/>
          </a:ln>
        </p:spPr>
        <p:txBody>
          <a:bodyPr>
            <a:spAutoFit/>
          </a:bodyPr>
          <a:lstStyle/>
          <a:p>
            <a:endParaRPr lang="pt-BR" altLang="pt-BR"/>
          </a:p>
        </p:txBody>
      </p:sp>
      <p:sp>
        <p:nvSpPr>
          <p:cNvPr id="25" name="Paralelogramo 3"/>
          <p:cNvSpPr/>
          <p:nvPr/>
        </p:nvSpPr>
        <p:spPr>
          <a:xfrm flipH="1">
            <a:off x="5000636" y="-14288"/>
            <a:ext cx="1858952" cy="1154113"/>
          </a:xfrm>
          <a:custGeom>
            <a:avLst/>
            <a:gdLst>
              <a:gd name="connsiteX0" fmla="*/ 0 w 2304256"/>
              <a:gd name="connsiteY0" fmla="*/ 3960440 h 3960440"/>
              <a:gd name="connsiteX1" fmla="*/ 0 w 2304256"/>
              <a:gd name="connsiteY1" fmla="*/ 0 h 3960440"/>
              <a:gd name="connsiteX2" fmla="*/ 2304256 w 2304256"/>
              <a:gd name="connsiteY2" fmla="*/ 0 h 3960440"/>
              <a:gd name="connsiteX3" fmla="*/ 2304256 w 2304256"/>
              <a:gd name="connsiteY3" fmla="*/ 3960440 h 3960440"/>
              <a:gd name="connsiteX4" fmla="*/ 0 w 2304256"/>
              <a:gd name="connsiteY4" fmla="*/ 3960440 h 3960440"/>
              <a:gd name="connsiteX0" fmla="*/ 0 w 2304256"/>
              <a:gd name="connsiteY0" fmla="*/ 3960440 h 3992525"/>
              <a:gd name="connsiteX1" fmla="*/ 0 w 2304256"/>
              <a:gd name="connsiteY1" fmla="*/ 0 h 3992525"/>
              <a:gd name="connsiteX2" fmla="*/ 2304256 w 2304256"/>
              <a:gd name="connsiteY2" fmla="*/ 0 h 3992525"/>
              <a:gd name="connsiteX3" fmla="*/ 1181308 w 2304256"/>
              <a:gd name="connsiteY3" fmla="*/ 3992525 h 3992525"/>
              <a:gd name="connsiteX4" fmla="*/ 0 w 2304256"/>
              <a:gd name="connsiteY4" fmla="*/ 3960440 h 3992525"/>
              <a:gd name="connsiteX0" fmla="*/ 0 w 2304256"/>
              <a:gd name="connsiteY0" fmla="*/ 3976482 h 4008567"/>
              <a:gd name="connsiteX1" fmla="*/ 0 w 2304256"/>
              <a:gd name="connsiteY1" fmla="*/ 16042 h 4008567"/>
              <a:gd name="connsiteX2" fmla="*/ 2304256 w 2304256"/>
              <a:gd name="connsiteY2" fmla="*/ 0 h 4008567"/>
              <a:gd name="connsiteX3" fmla="*/ 1181308 w 2304256"/>
              <a:gd name="connsiteY3" fmla="*/ 4008567 h 4008567"/>
              <a:gd name="connsiteX4" fmla="*/ 0 w 2304256"/>
              <a:gd name="connsiteY4" fmla="*/ 3976482 h 4008567"/>
              <a:gd name="connsiteX0" fmla="*/ 0 w 2304256"/>
              <a:gd name="connsiteY0" fmla="*/ 3976482 h 3976482"/>
              <a:gd name="connsiteX1" fmla="*/ 0 w 2304256"/>
              <a:gd name="connsiteY1" fmla="*/ 16042 h 3976482"/>
              <a:gd name="connsiteX2" fmla="*/ 2304256 w 2304256"/>
              <a:gd name="connsiteY2" fmla="*/ 0 h 3976482"/>
              <a:gd name="connsiteX3" fmla="*/ 1149224 w 2304256"/>
              <a:gd name="connsiteY3" fmla="*/ 3960440 h 3976482"/>
              <a:gd name="connsiteX4" fmla="*/ 0 w 2304256"/>
              <a:gd name="connsiteY4" fmla="*/ 3976482 h 3976482"/>
              <a:gd name="connsiteX0" fmla="*/ 0 w 2304256"/>
              <a:gd name="connsiteY0" fmla="*/ 3976482 h 3976482"/>
              <a:gd name="connsiteX1" fmla="*/ 0 w 2304256"/>
              <a:gd name="connsiteY1" fmla="*/ 16042 h 3976482"/>
              <a:gd name="connsiteX2" fmla="*/ 2304256 w 2304256"/>
              <a:gd name="connsiteY2" fmla="*/ 0 h 3976482"/>
              <a:gd name="connsiteX3" fmla="*/ 1197350 w 2304256"/>
              <a:gd name="connsiteY3" fmla="*/ 3976482 h 3976482"/>
              <a:gd name="connsiteX4" fmla="*/ 0 w 2304256"/>
              <a:gd name="connsiteY4" fmla="*/ 3976482 h 3976482"/>
              <a:gd name="connsiteX0" fmla="*/ 0 w 2304256"/>
              <a:gd name="connsiteY0" fmla="*/ 3976482 h 3995532"/>
              <a:gd name="connsiteX1" fmla="*/ 0 w 2304256"/>
              <a:gd name="connsiteY1" fmla="*/ 16042 h 3995532"/>
              <a:gd name="connsiteX2" fmla="*/ 2304256 w 2304256"/>
              <a:gd name="connsiteY2" fmla="*/ 0 h 3995532"/>
              <a:gd name="connsiteX3" fmla="*/ 1661336 w 2304256"/>
              <a:gd name="connsiteY3" fmla="*/ 3995532 h 3995532"/>
              <a:gd name="connsiteX4" fmla="*/ 0 w 2304256"/>
              <a:gd name="connsiteY4" fmla="*/ 3976482 h 3995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256" h="3995532">
                <a:moveTo>
                  <a:pt x="0" y="3976482"/>
                </a:moveTo>
                <a:lnTo>
                  <a:pt x="0" y="16042"/>
                </a:lnTo>
                <a:lnTo>
                  <a:pt x="2304256" y="0"/>
                </a:lnTo>
                <a:lnTo>
                  <a:pt x="1661336" y="3995532"/>
                </a:lnTo>
                <a:lnTo>
                  <a:pt x="0" y="397648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pic>
        <p:nvPicPr>
          <p:cNvPr id="6154" name="Imagem 24" descr="cabm png.png"/>
          <p:cNvPicPr>
            <a:picLocks noChangeAspect="1"/>
          </p:cNvPicPr>
          <p:nvPr/>
        </p:nvPicPr>
        <p:blipFill>
          <a:blip r:embed="rId4" cstate="print"/>
          <a:srcRect/>
          <a:stretch>
            <a:fillRect/>
          </a:stretch>
        </p:blipFill>
        <p:spPr bwMode="auto">
          <a:xfrm>
            <a:off x="5125803" y="-119098"/>
            <a:ext cx="2017973" cy="1039784"/>
          </a:xfrm>
          <a:prstGeom prst="rect">
            <a:avLst/>
          </a:prstGeom>
          <a:noFill/>
          <a:ln w="9525">
            <a:noFill/>
            <a:miter lim="800000"/>
            <a:headEnd/>
            <a:tailEnd/>
          </a:ln>
        </p:spPr>
      </p:pic>
      <p:pic>
        <p:nvPicPr>
          <p:cNvPr id="6155" name="Imagem 29"/>
          <p:cNvPicPr>
            <a:picLocks noChangeAspect="1"/>
          </p:cNvPicPr>
          <p:nvPr/>
        </p:nvPicPr>
        <p:blipFill>
          <a:blip r:embed="rId5" cstate="print"/>
          <a:srcRect/>
          <a:stretch>
            <a:fillRect/>
          </a:stretch>
        </p:blipFill>
        <p:spPr bwMode="auto">
          <a:xfrm>
            <a:off x="5514977" y="380968"/>
            <a:ext cx="1200171" cy="719838"/>
          </a:xfrm>
          <a:prstGeom prst="rect">
            <a:avLst/>
          </a:prstGeom>
          <a:noFill/>
          <a:ln w="9525">
            <a:noFill/>
            <a:miter lim="800000"/>
            <a:headEnd/>
            <a:tailEnd/>
          </a:ln>
        </p:spPr>
      </p:pic>
      <p:sp>
        <p:nvSpPr>
          <p:cNvPr id="32" name="CaixaDeTexto 31"/>
          <p:cNvSpPr txBox="1">
            <a:spLocks noChangeArrowheads="1"/>
          </p:cNvSpPr>
          <p:nvPr/>
        </p:nvSpPr>
        <p:spPr bwMode="auto">
          <a:xfrm>
            <a:off x="0" y="155575"/>
            <a:ext cx="5143512" cy="307777"/>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pt-BR" sz="1400" b="1" dirty="0"/>
              <a:t>Informativo do Comando Ambiental da Brigada Militar - RS</a:t>
            </a:r>
          </a:p>
        </p:txBody>
      </p:sp>
      <p:pic>
        <p:nvPicPr>
          <p:cNvPr id="6157" name="Imagem 8"/>
          <p:cNvPicPr>
            <a:picLocks noChangeAspect="1"/>
          </p:cNvPicPr>
          <p:nvPr/>
        </p:nvPicPr>
        <p:blipFill>
          <a:blip r:embed="rId6" cstate="print"/>
          <a:srcRect/>
          <a:stretch>
            <a:fillRect/>
          </a:stretch>
        </p:blipFill>
        <p:spPr bwMode="auto">
          <a:xfrm>
            <a:off x="142852" y="1266824"/>
            <a:ext cx="739824" cy="720000"/>
          </a:xfrm>
          <a:prstGeom prst="rect">
            <a:avLst/>
          </a:prstGeom>
          <a:noFill/>
          <a:ln w="9525">
            <a:noFill/>
            <a:miter lim="800000"/>
            <a:headEnd/>
            <a:tailEnd/>
          </a:ln>
        </p:spPr>
      </p:pic>
      <p:sp>
        <p:nvSpPr>
          <p:cNvPr id="3" name="Espaço Reservado para Rodapé 2"/>
          <p:cNvSpPr>
            <a:spLocks noGrp="1"/>
          </p:cNvSpPr>
          <p:nvPr>
            <p:ph type="ftr" sz="quarter" idx="11"/>
          </p:nvPr>
        </p:nvSpPr>
        <p:spPr>
          <a:xfrm>
            <a:off x="0" y="9371013"/>
            <a:ext cx="6859588" cy="527050"/>
          </a:xfrm>
        </p:spPr>
        <p:txBody>
          <a:bodyPr/>
          <a:lstStyle/>
          <a:p>
            <a:pPr>
              <a:defRPr/>
            </a:pPr>
            <a:r>
              <a:rPr lang="pt-BR" b="1" smtClean="0">
                <a:solidFill>
                  <a:schemeClr val="tx1"/>
                </a:solidFill>
              </a:rPr>
              <a:t>"O Braço Verde da Brigada Militar” –  Ano 2 – 34ª Edição – 10 de Agosto de 2021                               </a:t>
            </a:r>
            <a:endParaRPr lang="pt-BR" b="1" dirty="0">
              <a:solidFill>
                <a:schemeClr val="tx1"/>
              </a:solidFill>
            </a:endParaRPr>
          </a:p>
        </p:txBody>
      </p:sp>
      <p:sp>
        <p:nvSpPr>
          <p:cNvPr id="6160" name="Espaço Reservado para Número de Slide 3"/>
          <p:cNvSpPr>
            <a:spLocks noGrp="1"/>
          </p:cNvSpPr>
          <p:nvPr>
            <p:ph type="sldNum" sz="quarter" idx="12"/>
          </p:nvPr>
        </p:nvSpPr>
        <p:spPr bwMode="auto">
          <a:xfrm>
            <a:off x="6429396" y="9382125"/>
            <a:ext cx="368279" cy="527050"/>
          </a:xfrm>
          <a:noFill/>
          <a:ln>
            <a:miter lim="800000"/>
            <a:headEnd/>
            <a:tailEnd/>
          </a:ln>
        </p:spPr>
        <p:txBody>
          <a:bodyPr/>
          <a:lstStyle/>
          <a:p>
            <a:fld id="{93C9EE72-C31E-4809-A0EC-3CAB553CF509}" type="slidenum">
              <a:rPr lang="pt-BR" altLang="pt-BR" b="1">
                <a:solidFill>
                  <a:schemeClr val="tx1"/>
                </a:solidFill>
              </a:rPr>
              <a:pPr/>
              <a:t>2</a:t>
            </a:fld>
            <a:endParaRPr lang="pt-BR" altLang="pt-BR" b="1" dirty="0">
              <a:solidFill>
                <a:schemeClr val="tx1"/>
              </a:solidFill>
            </a:endParaRPr>
          </a:p>
        </p:txBody>
      </p:sp>
      <p:pic>
        <p:nvPicPr>
          <p:cNvPr id="2" name="Imagem 1"/>
          <p:cNvPicPr>
            <a:picLocks noChangeAspect="1"/>
          </p:cNvPicPr>
          <p:nvPr/>
        </p:nvPicPr>
        <p:blipFill>
          <a:blip r:embed="rId7" cstate="print"/>
          <a:stretch>
            <a:fillRect/>
          </a:stretch>
        </p:blipFill>
        <p:spPr>
          <a:xfrm>
            <a:off x="3714752" y="5238752"/>
            <a:ext cx="2880320" cy="20570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Imagem 11"/>
          <p:cNvPicPr>
            <a:picLocks noChangeAspect="1"/>
          </p:cNvPicPr>
          <p:nvPr/>
        </p:nvPicPr>
        <p:blipFill>
          <a:blip r:embed="rId8" cstate="print"/>
          <a:stretch>
            <a:fillRect/>
          </a:stretch>
        </p:blipFill>
        <p:spPr>
          <a:xfrm>
            <a:off x="428604" y="4738686"/>
            <a:ext cx="2660023" cy="1641939"/>
          </a:xfrm>
          <a:prstGeom prst="rect">
            <a:avLst/>
          </a:prstGeom>
          <a:ln>
            <a:noFill/>
          </a:ln>
          <a:effectLst>
            <a:outerShdw blurRad="292100" dist="139700" dir="2700000" algn="tl" rotWithShape="0">
              <a:srgbClr val="333333">
                <a:alpha val="65000"/>
              </a:srgbClr>
            </a:outerShdw>
          </a:effectLst>
        </p:spPr>
      </p:pic>
      <p:pic>
        <p:nvPicPr>
          <p:cNvPr id="13" name="Imagem 12"/>
          <p:cNvPicPr>
            <a:picLocks noChangeAspect="1"/>
          </p:cNvPicPr>
          <p:nvPr/>
        </p:nvPicPr>
        <p:blipFill>
          <a:blip r:embed="rId9" cstate="print"/>
          <a:stretch>
            <a:fillRect/>
          </a:stretch>
        </p:blipFill>
        <p:spPr>
          <a:xfrm>
            <a:off x="642918" y="7524768"/>
            <a:ext cx="2342208" cy="185738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4" name="Imagem 13"/>
          <p:cNvPicPr>
            <a:picLocks noChangeAspect="1"/>
          </p:cNvPicPr>
          <p:nvPr/>
        </p:nvPicPr>
        <p:blipFill>
          <a:blip r:embed="rId10" cstate="print"/>
          <a:stretch>
            <a:fillRect/>
          </a:stretch>
        </p:blipFill>
        <p:spPr>
          <a:xfrm>
            <a:off x="3643314" y="7524768"/>
            <a:ext cx="2783778" cy="1910423"/>
          </a:xfrm>
          <a:prstGeom prst="rect">
            <a:avLst/>
          </a:prstGeom>
        </p:spPr>
      </p:pic>
      <p:pic>
        <p:nvPicPr>
          <p:cNvPr id="15" name="Imagem 14"/>
          <p:cNvPicPr>
            <a:picLocks noChangeAspect="1"/>
          </p:cNvPicPr>
          <p:nvPr/>
        </p:nvPicPr>
        <p:blipFill>
          <a:blip r:embed="rId11" cstate="print"/>
          <a:stretch>
            <a:fillRect/>
          </a:stretch>
        </p:blipFill>
        <p:spPr>
          <a:xfrm>
            <a:off x="357166" y="2166918"/>
            <a:ext cx="2686338" cy="1643074"/>
          </a:xfrm>
          <a:prstGeom prst="rect">
            <a:avLst/>
          </a:prstGeom>
        </p:spPr>
      </p:pic>
      <p:pic>
        <p:nvPicPr>
          <p:cNvPr id="16" name="Imagem 15"/>
          <p:cNvPicPr>
            <a:picLocks noChangeAspect="1"/>
          </p:cNvPicPr>
          <p:nvPr/>
        </p:nvPicPr>
        <p:blipFill>
          <a:blip r:embed="rId12"/>
          <a:stretch>
            <a:fillRect/>
          </a:stretch>
        </p:blipFill>
        <p:spPr>
          <a:xfrm>
            <a:off x="3573017" y="2137246"/>
            <a:ext cx="3224658" cy="2235001"/>
          </a:xfrm>
          <a:prstGeom prst="rect">
            <a:avLst/>
          </a:prstGeom>
        </p:spPr>
      </p:pic>
      <p:sp>
        <p:nvSpPr>
          <p:cNvPr id="21" name="CaixaDeTexto 20"/>
          <p:cNvSpPr txBox="1"/>
          <p:nvPr/>
        </p:nvSpPr>
        <p:spPr>
          <a:xfrm>
            <a:off x="142852" y="3809992"/>
            <a:ext cx="3214686" cy="861774"/>
          </a:xfrm>
          <a:prstGeom prst="rect">
            <a:avLst/>
          </a:prstGeom>
          <a:noFill/>
        </p:spPr>
        <p:txBody>
          <a:bodyPr wrap="square" rtlCol="0">
            <a:spAutoFit/>
          </a:bodyPr>
          <a:lstStyle/>
          <a:p>
            <a:pPr algn="just"/>
            <a:r>
              <a:rPr lang="pt-BR" sz="1000" dirty="0" smtClean="0"/>
              <a:t>Coronel Cláudio dos Santos </a:t>
            </a:r>
            <a:r>
              <a:rPr lang="pt-BR" sz="1000" dirty="0" err="1" smtClean="0"/>
              <a:t>Feoli</a:t>
            </a:r>
            <a:r>
              <a:rPr lang="pt-BR" sz="1000" dirty="0" smtClean="0"/>
              <a:t>, Subcomandante-Geral da Brigada Militar, </a:t>
            </a:r>
            <a:r>
              <a:rPr lang="pt-BR" sz="1000" dirty="0" err="1" smtClean="0"/>
              <a:t>Ten</a:t>
            </a:r>
            <a:r>
              <a:rPr lang="pt-BR" sz="1000" dirty="0" smtClean="0"/>
              <a:t> </a:t>
            </a:r>
            <a:r>
              <a:rPr lang="pt-BR" sz="1000" dirty="0" err="1" smtClean="0"/>
              <a:t>Cel</a:t>
            </a:r>
            <a:r>
              <a:rPr lang="pt-BR" sz="1000" dirty="0" smtClean="0"/>
              <a:t> Vladimir Luís Silva da Rosa, Vereadora Nádia Gerhard , representando o Presidente da Câmara de Vereadores de Porto Alegre e Coronel Luciano </a:t>
            </a:r>
            <a:r>
              <a:rPr lang="pt-BR" sz="1000" dirty="0" err="1" smtClean="0"/>
              <a:t>Moritz</a:t>
            </a:r>
            <a:r>
              <a:rPr lang="pt-BR" sz="1000" dirty="0" smtClean="0"/>
              <a:t> Bueno.</a:t>
            </a:r>
            <a:endParaRPr lang="pt-BR" sz="1000" dirty="0"/>
          </a:p>
        </p:txBody>
      </p:sp>
      <p:sp>
        <p:nvSpPr>
          <p:cNvPr id="22" name="CaixaDeTexto 21"/>
          <p:cNvSpPr txBox="1"/>
          <p:nvPr/>
        </p:nvSpPr>
        <p:spPr>
          <a:xfrm>
            <a:off x="214290" y="6453198"/>
            <a:ext cx="3143272" cy="861774"/>
          </a:xfrm>
          <a:prstGeom prst="rect">
            <a:avLst/>
          </a:prstGeom>
          <a:noFill/>
        </p:spPr>
        <p:txBody>
          <a:bodyPr wrap="square" rtlCol="0">
            <a:spAutoFit/>
          </a:bodyPr>
          <a:lstStyle/>
          <a:p>
            <a:pPr algn="just"/>
            <a:r>
              <a:rPr lang="pt-BR" sz="1000" dirty="0" err="1" smtClean="0"/>
              <a:t>Ten</a:t>
            </a:r>
            <a:r>
              <a:rPr lang="pt-BR" sz="1000" dirty="0" smtClean="0"/>
              <a:t> </a:t>
            </a:r>
            <a:r>
              <a:rPr lang="pt-BR" sz="1000" dirty="0" err="1" smtClean="0"/>
              <a:t>Cel</a:t>
            </a:r>
            <a:r>
              <a:rPr lang="pt-BR" sz="1000" dirty="0" smtClean="0"/>
              <a:t> Vladimir Luís Silva da Rosa, Coronel Luciano </a:t>
            </a:r>
            <a:r>
              <a:rPr lang="pt-BR" sz="1000" dirty="0" err="1" smtClean="0"/>
              <a:t>Moritz</a:t>
            </a:r>
            <a:r>
              <a:rPr lang="pt-BR" sz="1000" dirty="0" smtClean="0"/>
              <a:t> Bueno, Coronel Marcelo Pinto </a:t>
            </a:r>
            <a:r>
              <a:rPr lang="pt-BR" sz="1000" dirty="0" err="1" smtClean="0"/>
              <a:t>Specht</a:t>
            </a:r>
            <a:r>
              <a:rPr lang="pt-BR" sz="1000" dirty="0" smtClean="0"/>
              <a:t> , </a:t>
            </a:r>
            <a:r>
              <a:rPr lang="pt-BR" sz="1000" dirty="0" err="1" smtClean="0"/>
              <a:t>Assesor</a:t>
            </a:r>
            <a:r>
              <a:rPr lang="pt-BR" sz="1000" dirty="0" smtClean="0"/>
              <a:t> Militar do Gabinete do Vice-Governador do Estado e Coronel Fernando Gralha Nunes, Comandante do CPC.</a:t>
            </a:r>
            <a:endParaRPr lang="pt-BR" sz="1000" dirty="0"/>
          </a:p>
        </p:txBody>
      </p:sp>
      <p:sp>
        <p:nvSpPr>
          <p:cNvPr id="23" name="Retângulo 22"/>
          <p:cNvSpPr/>
          <p:nvPr/>
        </p:nvSpPr>
        <p:spPr>
          <a:xfrm>
            <a:off x="3571852" y="4452934"/>
            <a:ext cx="3286148" cy="707886"/>
          </a:xfrm>
          <a:prstGeom prst="rect">
            <a:avLst/>
          </a:prstGeom>
        </p:spPr>
        <p:txBody>
          <a:bodyPr wrap="square">
            <a:spAutoFit/>
          </a:bodyPr>
          <a:lstStyle/>
          <a:p>
            <a:pPr algn="just"/>
            <a:r>
              <a:rPr lang="pt-BR" sz="1000" dirty="0" smtClean="0"/>
              <a:t>Coronel Cláudio dos Santos </a:t>
            </a:r>
            <a:r>
              <a:rPr lang="pt-BR" sz="1000" dirty="0" err="1" smtClean="0"/>
              <a:t>Feoli</a:t>
            </a:r>
            <a:r>
              <a:rPr lang="pt-BR" sz="1000" dirty="0" smtClean="0"/>
              <a:t>, Subcomandante-Geral da Brigada Militar e Capitão de Mar e Guerra Átrio de Oliveira Luz, Comandante da Capitania  dos Portos de Porto Alegre</a:t>
            </a:r>
            <a:endParaRPr lang="pt-BR" sz="1000" dirty="0"/>
          </a:p>
        </p:txBody>
      </p:sp>
    </p:spTree>
    <p:extLst>
      <p:ext uri="{BB962C8B-B14F-4D97-AF65-F5344CB8AC3E}">
        <p14:creationId xmlns="" xmlns:p14="http://schemas.microsoft.com/office/powerpoint/2010/main" val="12360871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riângulo isósceles 6"/>
          <p:cNvSpPr/>
          <p:nvPr/>
        </p:nvSpPr>
        <p:spPr>
          <a:xfrm>
            <a:off x="4357688" y="-15875"/>
            <a:ext cx="144462" cy="215900"/>
          </a:xfrm>
          <a:prstGeom prst="triangle">
            <a:avLst/>
          </a:prstGeom>
          <a:solidFill>
            <a:srgbClr val="66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19" name="Retângulo 18"/>
          <p:cNvSpPr/>
          <p:nvPr/>
        </p:nvSpPr>
        <p:spPr>
          <a:xfrm>
            <a:off x="1588" y="9534525"/>
            <a:ext cx="6858000" cy="22225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sp>
        <p:nvSpPr>
          <p:cNvPr id="11" name="Retângulo 10"/>
          <p:cNvSpPr/>
          <p:nvPr/>
        </p:nvSpPr>
        <p:spPr>
          <a:xfrm>
            <a:off x="65084" y="1171669"/>
            <a:ext cx="6695865" cy="895350"/>
          </a:xfrm>
          <a:prstGeom prst="rect">
            <a:avLst/>
          </a:prstGeom>
          <a:blipFill>
            <a:blip r:embed="rId3" cstate="print"/>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002">
            <a:schemeClr val="dk1"/>
          </a:fillRef>
          <a:effectRef idx="0">
            <a:schemeClr val="accent1"/>
          </a:effectRef>
          <a:fontRef idx="minor">
            <a:schemeClr val="lt1"/>
          </a:fontRef>
        </p:style>
        <p:txBody>
          <a:bodyPr anchor="ctr"/>
          <a:lstStyle/>
          <a:p>
            <a:pPr algn="ctr" eaLnBrk="1" hangingPunct="1">
              <a:defRPr/>
            </a:pPr>
            <a:r>
              <a:rPr lang="pt-BR" sz="2000" b="1" dirty="0" smtClean="0">
                <a:solidFill>
                  <a:srgbClr val="FFFF00"/>
                </a:solidFill>
                <a:effectLst>
                  <a:outerShdw blurRad="38100" dist="38100" dir="2700000" algn="tl">
                    <a:srgbClr val="000000">
                      <a:alpha val="43137"/>
                    </a:srgbClr>
                  </a:outerShdw>
                </a:effectLst>
                <a:latin typeface="Algerian" panose="04020705040A02060702" pitchFamily="82" charset="0"/>
                <a:cs typeface="Arial" pitchFamily="34" charset="0"/>
              </a:rPr>
              <a:t>Fotos do evento</a:t>
            </a:r>
            <a:endParaRPr lang="pt-BR" sz="2000" b="1" dirty="0">
              <a:solidFill>
                <a:srgbClr val="FFFF00"/>
              </a:solidFill>
              <a:effectLst>
                <a:outerShdw blurRad="38100" dist="38100" dir="2700000" algn="tl">
                  <a:srgbClr val="000000">
                    <a:alpha val="43137"/>
                  </a:srgbClr>
                </a:outerShdw>
              </a:effectLst>
              <a:latin typeface="Algerian" panose="04020705040A02060702" pitchFamily="82" charset="0"/>
              <a:cs typeface="Arial" pitchFamily="34" charset="0"/>
            </a:endParaRPr>
          </a:p>
        </p:txBody>
      </p:sp>
      <p:sp>
        <p:nvSpPr>
          <p:cNvPr id="10247" name="CaixaDeTexto 17"/>
          <p:cNvSpPr txBox="1">
            <a:spLocks noChangeArrowheads="1"/>
          </p:cNvSpPr>
          <p:nvPr/>
        </p:nvSpPr>
        <p:spPr bwMode="auto">
          <a:xfrm>
            <a:off x="0" y="9534525"/>
            <a:ext cx="6859588" cy="246063"/>
          </a:xfrm>
          <a:prstGeom prst="rect">
            <a:avLst/>
          </a:prstGeom>
          <a:solidFill>
            <a:schemeClr val="accent3">
              <a:lumMod val="75000"/>
            </a:schemeClr>
          </a:solid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pt-BR" sz="1000" b="1" dirty="0">
                <a:cs typeface="Arial" panose="020B0604020202020204" pitchFamily="34" charset="0"/>
              </a:rPr>
              <a:t> </a:t>
            </a:r>
            <a:endParaRPr lang="pt-BR" sz="1100" dirty="0">
              <a:cs typeface="Arial" panose="020B0604020202020204" pitchFamily="34" charset="0"/>
            </a:endParaRPr>
          </a:p>
        </p:txBody>
      </p:sp>
      <p:sp>
        <p:nvSpPr>
          <p:cNvPr id="6152" name="CaixaDeTexto 27"/>
          <p:cNvSpPr txBox="1">
            <a:spLocks noChangeArrowheads="1"/>
          </p:cNvSpPr>
          <p:nvPr/>
        </p:nvSpPr>
        <p:spPr bwMode="auto">
          <a:xfrm>
            <a:off x="1588" y="169863"/>
            <a:ext cx="6858000" cy="215900"/>
          </a:xfrm>
          <a:prstGeom prst="rect">
            <a:avLst/>
          </a:prstGeom>
          <a:solidFill>
            <a:schemeClr val="accent3"/>
          </a:solidFill>
          <a:ln w="9525">
            <a:noFill/>
            <a:miter lim="800000"/>
            <a:headEnd/>
            <a:tailEnd/>
          </a:ln>
        </p:spPr>
        <p:txBody>
          <a:bodyPr>
            <a:spAutoFit/>
          </a:bodyPr>
          <a:lstStyle/>
          <a:p>
            <a:endParaRPr lang="pt-BR" altLang="pt-BR"/>
          </a:p>
        </p:txBody>
      </p:sp>
      <p:sp>
        <p:nvSpPr>
          <p:cNvPr id="25" name="Paralelogramo 3"/>
          <p:cNvSpPr/>
          <p:nvPr/>
        </p:nvSpPr>
        <p:spPr>
          <a:xfrm flipH="1">
            <a:off x="5000636" y="-14288"/>
            <a:ext cx="1858952" cy="1154113"/>
          </a:xfrm>
          <a:custGeom>
            <a:avLst/>
            <a:gdLst>
              <a:gd name="connsiteX0" fmla="*/ 0 w 2304256"/>
              <a:gd name="connsiteY0" fmla="*/ 3960440 h 3960440"/>
              <a:gd name="connsiteX1" fmla="*/ 0 w 2304256"/>
              <a:gd name="connsiteY1" fmla="*/ 0 h 3960440"/>
              <a:gd name="connsiteX2" fmla="*/ 2304256 w 2304256"/>
              <a:gd name="connsiteY2" fmla="*/ 0 h 3960440"/>
              <a:gd name="connsiteX3" fmla="*/ 2304256 w 2304256"/>
              <a:gd name="connsiteY3" fmla="*/ 3960440 h 3960440"/>
              <a:gd name="connsiteX4" fmla="*/ 0 w 2304256"/>
              <a:gd name="connsiteY4" fmla="*/ 3960440 h 3960440"/>
              <a:gd name="connsiteX0" fmla="*/ 0 w 2304256"/>
              <a:gd name="connsiteY0" fmla="*/ 3960440 h 3992525"/>
              <a:gd name="connsiteX1" fmla="*/ 0 w 2304256"/>
              <a:gd name="connsiteY1" fmla="*/ 0 h 3992525"/>
              <a:gd name="connsiteX2" fmla="*/ 2304256 w 2304256"/>
              <a:gd name="connsiteY2" fmla="*/ 0 h 3992525"/>
              <a:gd name="connsiteX3" fmla="*/ 1181308 w 2304256"/>
              <a:gd name="connsiteY3" fmla="*/ 3992525 h 3992525"/>
              <a:gd name="connsiteX4" fmla="*/ 0 w 2304256"/>
              <a:gd name="connsiteY4" fmla="*/ 3960440 h 3992525"/>
              <a:gd name="connsiteX0" fmla="*/ 0 w 2304256"/>
              <a:gd name="connsiteY0" fmla="*/ 3976482 h 4008567"/>
              <a:gd name="connsiteX1" fmla="*/ 0 w 2304256"/>
              <a:gd name="connsiteY1" fmla="*/ 16042 h 4008567"/>
              <a:gd name="connsiteX2" fmla="*/ 2304256 w 2304256"/>
              <a:gd name="connsiteY2" fmla="*/ 0 h 4008567"/>
              <a:gd name="connsiteX3" fmla="*/ 1181308 w 2304256"/>
              <a:gd name="connsiteY3" fmla="*/ 4008567 h 4008567"/>
              <a:gd name="connsiteX4" fmla="*/ 0 w 2304256"/>
              <a:gd name="connsiteY4" fmla="*/ 3976482 h 4008567"/>
              <a:gd name="connsiteX0" fmla="*/ 0 w 2304256"/>
              <a:gd name="connsiteY0" fmla="*/ 3976482 h 3976482"/>
              <a:gd name="connsiteX1" fmla="*/ 0 w 2304256"/>
              <a:gd name="connsiteY1" fmla="*/ 16042 h 3976482"/>
              <a:gd name="connsiteX2" fmla="*/ 2304256 w 2304256"/>
              <a:gd name="connsiteY2" fmla="*/ 0 h 3976482"/>
              <a:gd name="connsiteX3" fmla="*/ 1149224 w 2304256"/>
              <a:gd name="connsiteY3" fmla="*/ 3960440 h 3976482"/>
              <a:gd name="connsiteX4" fmla="*/ 0 w 2304256"/>
              <a:gd name="connsiteY4" fmla="*/ 3976482 h 3976482"/>
              <a:gd name="connsiteX0" fmla="*/ 0 w 2304256"/>
              <a:gd name="connsiteY0" fmla="*/ 3976482 h 3976482"/>
              <a:gd name="connsiteX1" fmla="*/ 0 w 2304256"/>
              <a:gd name="connsiteY1" fmla="*/ 16042 h 3976482"/>
              <a:gd name="connsiteX2" fmla="*/ 2304256 w 2304256"/>
              <a:gd name="connsiteY2" fmla="*/ 0 h 3976482"/>
              <a:gd name="connsiteX3" fmla="*/ 1197350 w 2304256"/>
              <a:gd name="connsiteY3" fmla="*/ 3976482 h 3976482"/>
              <a:gd name="connsiteX4" fmla="*/ 0 w 2304256"/>
              <a:gd name="connsiteY4" fmla="*/ 3976482 h 3976482"/>
              <a:gd name="connsiteX0" fmla="*/ 0 w 2304256"/>
              <a:gd name="connsiteY0" fmla="*/ 3976482 h 3995532"/>
              <a:gd name="connsiteX1" fmla="*/ 0 w 2304256"/>
              <a:gd name="connsiteY1" fmla="*/ 16042 h 3995532"/>
              <a:gd name="connsiteX2" fmla="*/ 2304256 w 2304256"/>
              <a:gd name="connsiteY2" fmla="*/ 0 h 3995532"/>
              <a:gd name="connsiteX3" fmla="*/ 1661336 w 2304256"/>
              <a:gd name="connsiteY3" fmla="*/ 3995532 h 3995532"/>
              <a:gd name="connsiteX4" fmla="*/ 0 w 2304256"/>
              <a:gd name="connsiteY4" fmla="*/ 3976482 h 3995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256" h="3995532">
                <a:moveTo>
                  <a:pt x="0" y="3976482"/>
                </a:moveTo>
                <a:lnTo>
                  <a:pt x="0" y="16042"/>
                </a:lnTo>
                <a:lnTo>
                  <a:pt x="2304256" y="0"/>
                </a:lnTo>
                <a:lnTo>
                  <a:pt x="1661336" y="3995532"/>
                </a:lnTo>
                <a:lnTo>
                  <a:pt x="0" y="397648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pic>
        <p:nvPicPr>
          <p:cNvPr id="6154" name="Imagem 24" descr="cabm png.png"/>
          <p:cNvPicPr>
            <a:picLocks noChangeAspect="1"/>
          </p:cNvPicPr>
          <p:nvPr/>
        </p:nvPicPr>
        <p:blipFill>
          <a:blip r:embed="rId4" cstate="print"/>
          <a:srcRect/>
          <a:stretch>
            <a:fillRect/>
          </a:stretch>
        </p:blipFill>
        <p:spPr bwMode="auto">
          <a:xfrm>
            <a:off x="5125803" y="-119098"/>
            <a:ext cx="2017973" cy="1039784"/>
          </a:xfrm>
          <a:prstGeom prst="rect">
            <a:avLst/>
          </a:prstGeom>
          <a:noFill/>
          <a:ln w="9525">
            <a:noFill/>
            <a:miter lim="800000"/>
            <a:headEnd/>
            <a:tailEnd/>
          </a:ln>
        </p:spPr>
      </p:pic>
      <p:pic>
        <p:nvPicPr>
          <p:cNvPr id="6155" name="Imagem 29"/>
          <p:cNvPicPr>
            <a:picLocks noChangeAspect="1"/>
          </p:cNvPicPr>
          <p:nvPr/>
        </p:nvPicPr>
        <p:blipFill>
          <a:blip r:embed="rId5" cstate="print"/>
          <a:srcRect/>
          <a:stretch>
            <a:fillRect/>
          </a:stretch>
        </p:blipFill>
        <p:spPr bwMode="auto">
          <a:xfrm>
            <a:off x="5514977" y="380968"/>
            <a:ext cx="1200171" cy="719838"/>
          </a:xfrm>
          <a:prstGeom prst="rect">
            <a:avLst/>
          </a:prstGeom>
          <a:noFill/>
          <a:ln w="9525">
            <a:noFill/>
            <a:miter lim="800000"/>
            <a:headEnd/>
            <a:tailEnd/>
          </a:ln>
        </p:spPr>
      </p:pic>
      <p:sp>
        <p:nvSpPr>
          <p:cNvPr id="32" name="CaixaDeTexto 31"/>
          <p:cNvSpPr txBox="1">
            <a:spLocks noChangeArrowheads="1"/>
          </p:cNvSpPr>
          <p:nvPr/>
        </p:nvSpPr>
        <p:spPr bwMode="auto">
          <a:xfrm>
            <a:off x="0" y="155575"/>
            <a:ext cx="5143512" cy="307777"/>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pt-BR" sz="1400" b="1" dirty="0"/>
              <a:t>Informativo do Comando Ambiental da Brigada Militar - RS</a:t>
            </a:r>
          </a:p>
        </p:txBody>
      </p:sp>
      <p:pic>
        <p:nvPicPr>
          <p:cNvPr id="6157" name="Imagem 8"/>
          <p:cNvPicPr>
            <a:picLocks noChangeAspect="1"/>
          </p:cNvPicPr>
          <p:nvPr/>
        </p:nvPicPr>
        <p:blipFill>
          <a:blip r:embed="rId6" cstate="print"/>
          <a:srcRect/>
          <a:stretch>
            <a:fillRect/>
          </a:stretch>
        </p:blipFill>
        <p:spPr bwMode="auto">
          <a:xfrm>
            <a:off x="225836" y="1266824"/>
            <a:ext cx="739824" cy="720000"/>
          </a:xfrm>
          <a:prstGeom prst="rect">
            <a:avLst/>
          </a:prstGeom>
          <a:noFill/>
          <a:ln w="9525">
            <a:noFill/>
            <a:miter lim="800000"/>
            <a:headEnd/>
            <a:tailEnd/>
          </a:ln>
        </p:spPr>
      </p:pic>
      <p:sp>
        <p:nvSpPr>
          <p:cNvPr id="3" name="Espaço Reservado para Rodapé 2"/>
          <p:cNvSpPr>
            <a:spLocks noGrp="1"/>
          </p:cNvSpPr>
          <p:nvPr>
            <p:ph type="ftr" sz="quarter" idx="11"/>
          </p:nvPr>
        </p:nvSpPr>
        <p:spPr>
          <a:xfrm>
            <a:off x="0" y="9371013"/>
            <a:ext cx="6859588" cy="527050"/>
          </a:xfrm>
        </p:spPr>
        <p:txBody>
          <a:bodyPr/>
          <a:lstStyle/>
          <a:p>
            <a:pPr>
              <a:defRPr/>
            </a:pPr>
            <a:r>
              <a:rPr lang="pt-BR" b="1" smtClean="0">
                <a:solidFill>
                  <a:schemeClr val="tx1"/>
                </a:solidFill>
              </a:rPr>
              <a:t>"O Braço Verde da Brigada Militar” –  Ano 2 – 34ª Edição – 10 de Agosto de 2021                               </a:t>
            </a:r>
            <a:endParaRPr lang="pt-BR" b="1" dirty="0">
              <a:solidFill>
                <a:schemeClr val="tx1"/>
              </a:solidFill>
            </a:endParaRPr>
          </a:p>
        </p:txBody>
      </p:sp>
      <p:sp>
        <p:nvSpPr>
          <p:cNvPr id="6160" name="Espaço Reservado para Número de Slide 3"/>
          <p:cNvSpPr>
            <a:spLocks noGrp="1"/>
          </p:cNvSpPr>
          <p:nvPr>
            <p:ph type="sldNum" sz="quarter" idx="12"/>
          </p:nvPr>
        </p:nvSpPr>
        <p:spPr bwMode="auto">
          <a:xfrm>
            <a:off x="6357958" y="9382125"/>
            <a:ext cx="439717" cy="527050"/>
          </a:xfrm>
          <a:noFill/>
          <a:ln>
            <a:miter lim="800000"/>
            <a:headEnd/>
            <a:tailEnd/>
          </a:ln>
        </p:spPr>
        <p:txBody>
          <a:bodyPr/>
          <a:lstStyle/>
          <a:p>
            <a:fld id="{93C9EE72-C31E-4809-A0EC-3CAB553CF509}" type="slidenum">
              <a:rPr lang="pt-BR" altLang="pt-BR" b="1">
                <a:solidFill>
                  <a:schemeClr val="tx1"/>
                </a:solidFill>
              </a:rPr>
              <a:pPr/>
              <a:t>3</a:t>
            </a:fld>
            <a:endParaRPr lang="pt-BR" altLang="pt-BR" b="1" dirty="0">
              <a:solidFill>
                <a:schemeClr val="tx1"/>
              </a:solidFill>
            </a:endParaRPr>
          </a:p>
        </p:txBody>
      </p:sp>
      <p:pic>
        <p:nvPicPr>
          <p:cNvPr id="4" name="Imagem 3"/>
          <p:cNvPicPr>
            <a:picLocks noChangeAspect="1"/>
          </p:cNvPicPr>
          <p:nvPr/>
        </p:nvPicPr>
        <p:blipFill>
          <a:blip r:embed="rId7" cstate="print"/>
          <a:stretch>
            <a:fillRect/>
          </a:stretch>
        </p:blipFill>
        <p:spPr>
          <a:xfrm>
            <a:off x="3650811" y="2194462"/>
            <a:ext cx="3055878" cy="2180592"/>
          </a:xfrm>
          <a:prstGeom prst="rect">
            <a:avLst/>
          </a:prstGeom>
        </p:spPr>
      </p:pic>
      <p:pic>
        <p:nvPicPr>
          <p:cNvPr id="5" name="Imagem 4"/>
          <p:cNvPicPr>
            <a:picLocks noChangeAspect="1"/>
          </p:cNvPicPr>
          <p:nvPr/>
        </p:nvPicPr>
        <p:blipFill>
          <a:blip r:embed="rId8" cstate="print"/>
          <a:stretch>
            <a:fillRect/>
          </a:stretch>
        </p:blipFill>
        <p:spPr>
          <a:xfrm>
            <a:off x="428604" y="2166918"/>
            <a:ext cx="2932673" cy="1960575"/>
          </a:xfrm>
          <a:prstGeom prst="rect">
            <a:avLst/>
          </a:prstGeom>
        </p:spPr>
      </p:pic>
      <p:pic>
        <p:nvPicPr>
          <p:cNvPr id="6" name="Imagem 5"/>
          <p:cNvPicPr>
            <a:picLocks noChangeAspect="1"/>
          </p:cNvPicPr>
          <p:nvPr/>
        </p:nvPicPr>
        <p:blipFill>
          <a:blip r:embed="rId9"/>
          <a:stretch>
            <a:fillRect/>
          </a:stretch>
        </p:blipFill>
        <p:spPr>
          <a:xfrm>
            <a:off x="139138" y="4521026"/>
            <a:ext cx="3338227" cy="2304182"/>
          </a:xfrm>
          <a:prstGeom prst="rect">
            <a:avLst/>
          </a:prstGeom>
        </p:spPr>
      </p:pic>
      <p:pic>
        <p:nvPicPr>
          <p:cNvPr id="9" name="Imagem 8"/>
          <p:cNvPicPr>
            <a:picLocks noChangeAspect="1"/>
          </p:cNvPicPr>
          <p:nvPr/>
        </p:nvPicPr>
        <p:blipFill>
          <a:blip r:embed="rId10" cstate="print"/>
          <a:stretch>
            <a:fillRect/>
          </a:stretch>
        </p:blipFill>
        <p:spPr>
          <a:xfrm>
            <a:off x="3650811" y="4561836"/>
            <a:ext cx="3082653" cy="2212521"/>
          </a:xfrm>
          <a:prstGeom prst="rect">
            <a:avLst/>
          </a:prstGeom>
        </p:spPr>
      </p:pic>
      <p:pic>
        <p:nvPicPr>
          <p:cNvPr id="13" name="Imagem 12"/>
          <p:cNvPicPr>
            <a:picLocks noChangeAspect="1"/>
          </p:cNvPicPr>
          <p:nvPr/>
        </p:nvPicPr>
        <p:blipFill>
          <a:blip r:embed="rId11"/>
          <a:stretch>
            <a:fillRect/>
          </a:stretch>
        </p:blipFill>
        <p:spPr>
          <a:xfrm>
            <a:off x="139137" y="7034561"/>
            <a:ext cx="3217855" cy="2218978"/>
          </a:xfrm>
          <a:prstGeom prst="rect">
            <a:avLst/>
          </a:prstGeom>
        </p:spPr>
      </p:pic>
      <p:pic>
        <p:nvPicPr>
          <p:cNvPr id="14" name="Imagem 13"/>
          <p:cNvPicPr>
            <a:picLocks noChangeAspect="1"/>
          </p:cNvPicPr>
          <p:nvPr/>
        </p:nvPicPr>
        <p:blipFill>
          <a:blip r:embed="rId12" cstate="print"/>
          <a:stretch>
            <a:fillRect/>
          </a:stretch>
        </p:blipFill>
        <p:spPr>
          <a:xfrm>
            <a:off x="3573017" y="7062978"/>
            <a:ext cx="3160448" cy="2177408"/>
          </a:xfrm>
          <a:prstGeom prst="rect">
            <a:avLst/>
          </a:prstGeom>
        </p:spPr>
      </p:pic>
      <p:sp>
        <p:nvSpPr>
          <p:cNvPr id="20" name="Retângulo 19"/>
          <p:cNvSpPr/>
          <p:nvPr/>
        </p:nvSpPr>
        <p:spPr>
          <a:xfrm>
            <a:off x="357166" y="4167182"/>
            <a:ext cx="3000396" cy="400110"/>
          </a:xfrm>
          <a:prstGeom prst="rect">
            <a:avLst/>
          </a:prstGeom>
        </p:spPr>
        <p:txBody>
          <a:bodyPr wrap="square">
            <a:spAutoFit/>
          </a:bodyPr>
          <a:lstStyle/>
          <a:p>
            <a:pPr algn="just"/>
            <a:r>
              <a:rPr lang="pt-BR" sz="1000" dirty="0" smtClean="0"/>
              <a:t>Banda de Música da Brigada Militar, pela regência do  </a:t>
            </a:r>
            <a:r>
              <a:rPr lang="pt-BR" sz="1000" dirty="0" err="1" smtClean="0"/>
              <a:t>Sgt</a:t>
            </a:r>
            <a:r>
              <a:rPr lang="pt-BR" sz="1000" dirty="0" smtClean="0"/>
              <a:t> De Matos</a:t>
            </a:r>
            <a:endParaRPr lang="pt-BR" sz="1000" dirty="0"/>
          </a:p>
        </p:txBody>
      </p:sp>
      <p:sp>
        <p:nvSpPr>
          <p:cNvPr id="21" name="Retângulo 20"/>
          <p:cNvSpPr/>
          <p:nvPr/>
        </p:nvSpPr>
        <p:spPr>
          <a:xfrm>
            <a:off x="3643314" y="6810388"/>
            <a:ext cx="3429000" cy="246221"/>
          </a:xfrm>
          <a:prstGeom prst="rect">
            <a:avLst/>
          </a:prstGeom>
        </p:spPr>
        <p:txBody>
          <a:bodyPr>
            <a:spAutoFit/>
          </a:bodyPr>
          <a:lstStyle/>
          <a:p>
            <a:pPr algn="just"/>
            <a:r>
              <a:rPr lang="pt-BR" sz="1000" dirty="0" smtClean="0"/>
              <a:t>Discurso do Coronel Luciano </a:t>
            </a:r>
            <a:r>
              <a:rPr lang="pt-BR" sz="1000" dirty="0" err="1" smtClean="0"/>
              <a:t>Moritz</a:t>
            </a:r>
            <a:r>
              <a:rPr lang="pt-BR" sz="1000" dirty="0" smtClean="0"/>
              <a:t> Bueno</a:t>
            </a:r>
            <a:endParaRPr lang="pt-BR" sz="1000" dirty="0"/>
          </a:p>
        </p:txBody>
      </p:sp>
    </p:spTree>
    <p:extLst>
      <p:ext uri="{BB962C8B-B14F-4D97-AF65-F5344CB8AC3E}">
        <p14:creationId xmlns="" xmlns:p14="http://schemas.microsoft.com/office/powerpoint/2010/main" val="32489819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riângulo isósceles 6"/>
          <p:cNvSpPr/>
          <p:nvPr/>
        </p:nvSpPr>
        <p:spPr>
          <a:xfrm>
            <a:off x="4357688" y="-15875"/>
            <a:ext cx="144462" cy="215900"/>
          </a:xfrm>
          <a:prstGeom prst="triangle">
            <a:avLst/>
          </a:prstGeom>
          <a:solidFill>
            <a:srgbClr val="66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19" name="Retângulo 18"/>
          <p:cNvSpPr/>
          <p:nvPr/>
        </p:nvSpPr>
        <p:spPr>
          <a:xfrm>
            <a:off x="1588" y="9534525"/>
            <a:ext cx="6858000" cy="22225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sp>
        <p:nvSpPr>
          <p:cNvPr id="11" name="Retângulo 10"/>
          <p:cNvSpPr/>
          <p:nvPr/>
        </p:nvSpPr>
        <p:spPr>
          <a:xfrm>
            <a:off x="65084" y="1171669"/>
            <a:ext cx="6695865" cy="895350"/>
          </a:xfrm>
          <a:prstGeom prst="rect">
            <a:avLst/>
          </a:prstGeom>
          <a:blipFill>
            <a:blip r:embed="rId3" cstate="print"/>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002">
            <a:schemeClr val="dk1"/>
          </a:fillRef>
          <a:effectRef idx="0">
            <a:schemeClr val="accent1"/>
          </a:effectRef>
          <a:fontRef idx="minor">
            <a:schemeClr val="lt1"/>
          </a:fontRef>
        </p:style>
        <p:txBody>
          <a:bodyPr anchor="ctr"/>
          <a:lstStyle/>
          <a:p>
            <a:pPr algn="ctr" eaLnBrk="1" hangingPunct="1">
              <a:defRPr/>
            </a:pPr>
            <a:r>
              <a:rPr lang="pt-BR" sz="2000" b="1" dirty="0" smtClean="0">
                <a:solidFill>
                  <a:srgbClr val="FFFF00"/>
                </a:solidFill>
                <a:effectLst>
                  <a:outerShdw blurRad="38100" dist="38100" dir="2700000" algn="tl">
                    <a:srgbClr val="000000">
                      <a:alpha val="43137"/>
                    </a:srgbClr>
                  </a:outerShdw>
                </a:effectLst>
                <a:latin typeface="Algerian" panose="04020705040A02060702" pitchFamily="82" charset="0"/>
                <a:cs typeface="Arial" pitchFamily="34" charset="0"/>
              </a:rPr>
              <a:t>Fotos do evento</a:t>
            </a:r>
            <a:endParaRPr lang="pt-BR" sz="2000" b="1" dirty="0">
              <a:solidFill>
                <a:srgbClr val="FFFF00"/>
              </a:solidFill>
              <a:effectLst>
                <a:outerShdw blurRad="38100" dist="38100" dir="2700000" algn="tl">
                  <a:srgbClr val="000000">
                    <a:alpha val="43137"/>
                  </a:srgbClr>
                </a:outerShdw>
              </a:effectLst>
              <a:latin typeface="Algerian" panose="04020705040A02060702" pitchFamily="82" charset="0"/>
              <a:cs typeface="Arial" pitchFamily="34" charset="0"/>
            </a:endParaRPr>
          </a:p>
        </p:txBody>
      </p:sp>
      <p:sp>
        <p:nvSpPr>
          <p:cNvPr id="10247" name="CaixaDeTexto 17"/>
          <p:cNvSpPr txBox="1">
            <a:spLocks noChangeArrowheads="1"/>
          </p:cNvSpPr>
          <p:nvPr/>
        </p:nvSpPr>
        <p:spPr bwMode="auto">
          <a:xfrm>
            <a:off x="0" y="9534525"/>
            <a:ext cx="6859588" cy="246063"/>
          </a:xfrm>
          <a:prstGeom prst="rect">
            <a:avLst/>
          </a:prstGeom>
          <a:solidFill>
            <a:schemeClr val="accent3">
              <a:lumMod val="75000"/>
            </a:schemeClr>
          </a:solid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pt-BR" sz="1000" b="1" dirty="0">
                <a:cs typeface="Arial" panose="020B0604020202020204" pitchFamily="34" charset="0"/>
              </a:rPr>
              <a:t> </a:t>
            </a:r>
            <a:endParaRPr lang="pt-BR" sz="1100" dirty="0">
              <a:cs typeface="Arial" panose="020B0604020202020204" pitchFamily="34" charset="0"/>
            </a:endParaRPr>
          </a:p>
        </p:txBody>
      </p:sp>
      <p:sp>
        <p:nvSpPr>
          <p:cNvPr id="6152" name="CaixaDeTexto 27"/>
          <p:cNvSpPr txBox="1">
            <a:spLocks noChangeArrowheads="1"/>
          </p:cNvSpPr>
          <p:nvPr/>
        </p:nvSpPr>
        <p:spPr bwMode="auto">
          <a:xfrm>
            <a:off x="1588" y="169863"/>
            <a:ext cx="6858000" cy="215900"/>
          </a:xfrm>
          <a:prstGeom prst="rect">
            <a:avLst/>
          </a:prstGeom>
          <a:solidFill>
            <a:schemeClr val="accent3"/>
          </a:solidFill>
          <a:ln w="9525">
            <a:noFill/>
            <a:miter lim="800000"/>
            <a:headEnd/>
            <a:tailEnd/>
          </a:ln>
        </p:spPr>
        <p:txBody>
          <a:bodyPr>
            <a:spAutoFit/>
          </a:bodyPr>
          <a:lstStyle/>
          <a:p>
            <a:endParaRPr lang="pt-BR" altLang="pt-BR"/>
          </a:p>
        </p:txBody>
      </p:sp>
      <p:sp>
        <p:nvSpPr>
          <p:cNvPr id="25" name="Paralelogramo 3"/>
          <p:cNvSpPr/>
          <p:nvPr/>
        </p:nvSpPr>
        <p:spPr>
          <a:xfrm flipH="1">
            <a:off x="5000636" y="-14288"/>
            <a:ext cx="1858952" cy="1154113"/>
          </a:xfrm>
          <a:custGeom>
            <a:avLst/>
            <a:gdLst>
              <a:gd name="connsiteX0" fmla="*/ 0 w 2304256"/>
              <a:gd name="connsiteY0" fmla="*/ 3960440 h 3960440"/>
              <a:gd name="connsiteX1" fmla="*/ 0 w 2304256"/>
              <a:gd name="connsiteY1" fmla="*/ 0 h 3960440"/>
              <a:gd name="connsiteX2" fmla="*/ 2304256 w 2304256"/>
              <a:gd name="connsiteY2" fmla="*/ 0 h 3960440"/>
              <a:gd name="connsiteX3" fmla="*/ 2304256 w 2304256"/>
              <a:gd name="connsiteY3" fmla="*/ 3960440 h 3960440"/>
              <a:gd name="connsiteX4" fmla="*/ 0 w 2304256"/>
              <a:gd name="connsiteY4" fmla="*/ 3960440 h 3960440"/>
              <a:gd name="connsiteX0" fmla="*/ 0 w 2304256"/>
              <a:gd name="connsiteY0" fmla="*/ 3960440 h 3992525"/>
              <a:gd name="connsiteX1" fmla="*/ 0 w 2304256"/>
              <a:gd name="connsiteY1" fmla="*/ 0 h 3992525"/>
              <a:gd name="connsiteX2" fmla="*/ 2304256 w 2304256"/>
              <a:gd name="connsiteY2" fmla="*/ 0 h 3992525"/>
              <a:gd name="connsiteX3" fmla="*/ 1181308 w 2304256"/>
              <a:gd name="connsiteY3" fmla="*/ 3992525 h 3992525"/>
              <a:gd name="connsiteX4" fmla="*/ 0 w 2304256"/>
              <a:gd name="connsiteY4" fmla="*/ 3960440 h 3992525"/>
              <a:gd name="connsiteX0" fmla="*/ 0 w 2304256"/>
              <a:gd name="connsiteY0" fmla="*/ 3976482 h 4008567"/>
              <a:gd name="connsiteX1" fmla="*/ 0 w 2304256"/>
              <a:gd name="connsiteY1" fmla="*/ 16042 h 4008567"/>
              <a:gd name="connsiteX2" fmla="*/ 2304256 w 2304256"/>
              <a:gd name="connsiteY2" fmla="*/ 0 h 4008567"/>
              <a:gd name="connsiteX3" fmla="*/ 1181308 w 2304256"/>
              <a:gd name="connsiteY3" fmla="*/ 4008567 h 4008567"/>
              <a:gd name="connsiteX4" fmla="*/ 0 w 2304256"/>
              <a:gd name="connsiteY4" fmla="*/ 3976482 h 4008567"/>
              <a:gd name="connsiteX0" fmla="*/ 0 w 2304256"/>
              <a:gd name="connsiteY0" fmla="*/ 3976482 h 3976482"/>
              <a:gd name="connsiteX1" fmla="*/ 0 w 2304256"/>
              <a:gd name="connsiteY1" fmla="*/ 16042 h 3976482"/>
              <a:gd name="connsiteX2" fmla="*/ 2304256 w 2304256"/>
              <a:gd name="connsiteY2" fmla="*/ 0 h 3976482"/>
              <a:gd name="connsiteX3" fmla="*/ 1149224 w 2304256"/>
              <a:gd name="connsiteY3" fmla="*/ 3960440 h 3976482"/>
              <a:gd name="connsiteX4" fmla="*/ 0 w 2304256"/>
              <a:gd name="connsiteY4" fmla="*/ 3976482 h 3976482"/>
              <a:gd name="connsiteX0" fmla="*/ 0 w 2304256"/>
              <a:gd name="connsiteY0" fmla="*/ 3976482 h 3976482"/>
              <a:gd name="connsiteX1" fmla="*/ 0 w 2304256"/>
              <a:gd name="connsiteY1" fmla="*/ 16042 h 3976482"/>
              <a:gd name="connsiteX2" fmla="*/ 2304256 w 2304256"/>
              <a:gd name="connsiteY2" fmla="*/ 0 h 3976482"/>
              <a:gd name="connsiteX3" fmla="*/ 1197350 w 2304256"/>
              <a:gd name="connsiteY3" fmla="*/ 3976482 h 3976482"/>
              <a:gd name="connsiteX4" fmla="*/ 0 w 2304256"/>
              <a:gd name="connsiteY4" fmla="*/ 3976482 h 3976482"/>
              <a:gd name="connsiteX0" fmla="*/ 0 w 2304256"/>
              <a:gd name="connsiteY0" fmla="*/ 3976482 h 3995532"/>
              <a:gd name="connsiteX1" fmla="*/ 0 w 2304256"/>
              <a:gd name="connsiteY1" fmla="*/ 16042 h 3995532"/>
              <a:gd name="connsiteX2" fmla="*/ 2304256 w 2304256"/>
              <a:gd name="connsiteY2" fmla="*/ 0 h 3995532"/>
              <a:gd name="connsiteX3" fmla="*/ 1661336 w 2304256"/>
              <a:gd name="connsiteY3" fmla="*/ 3995532 h 3995532"/>
              <a:gd name="connsiteX4" fmla="*/ 0 w 2304256"/>
              <a:gd name="connsiteY4" fmla="*/ 3976482 h 3995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256" h="3995532">
                <a:moveTo>
                  <a:pt x="0" y="3976482"/>
                </a:moveTo>
                <a:lnTo>
                  <a:pt x="0" y="16042"/>
                </a:lnTo>
                <a:lnTo>
                  <a:pt x="2304256" y="0"/>
                </a:lnTo>
                <a:lnTo>
                  <a:pt x="1661336" y="3995532"/>
                </a:lnTo>
                <a:lnTo>
                  <a:pt x="0" y="397648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pic>
        <p:nvPicPr>
          <p:cNvPr id="6154" name="Imagem 24" descr="cabm png.png"/>
          <p:cNvPicPr>
            <a:picLocks noChangeAspect="1"/>
          </p:cNvPicPr>
          <p:nvPr/>
        </p:nvPicPr>
        <p:blipFill>
          <a:blip r:embed="rId4" cstate="print"/>
          <a:srcRect/>
          <a:stretch>
            <a:fillRect/>
          </a:stretch>
        </p:blipFill>
        <p:spPr bwMode="auto">
          <a:xfrm>
            <a:off x="5125803" y="-119098"/>
            <a:ext cx="2017973" cy="1039784"/>
          </a:xfrm>
          <a:prstGeom prst="rect">
            <a:avLst/>
          </a:prstGeom>
          <a:noFill/>
          <a:ln w="9525">
            <a:noFill/>
            <a:miter lim="800000"/>
            <a:headEnd/>
            <a:tailEnd/>
          </a:ln>
        </p:spPr>
      </p:pic>
      <p:pic>
        <p:nvPicPr>
          <p:cNvPr id="6155" name="Imagem 29"/>
          <p:cNvPicPr>
            <a:picLocks noChangeAspect="1"/>
          </p:cNvPicPr>
          <p:nvPr/>
        </p:nvPicPr>
        <p:blipFill>
          <a:blip r:embed="rId5" cstate="print"/>
          <a:srcRect/>
          <a:stretch>
            <a:fillRect/>
          </a:stretch>
        </p:blipFill>
        <p:spPr bwMode="auto">
          <a:xfrm>
            <a:off x="5514977" y="380968"/>
            <a:ext cx="1200171" cy="719838"/>
          </a:xfrm>
          <a:prstGeom prst="rect">
            <a:avLst/>
          </a:prstGeom>
          <a:noFill/>
          <a:ln w="9525">
            <a:noFill/>
            <a:miter lim="800000"/>
            <a:headEnd/>
            <a:tailEnd/>
          </a:ln>
        </p:spPr>
      </p:pic>
      <p:sp>
        <p:nvSpPr>
          <p:cNvPr id="32" name="CaixaDeTexto 31"/>
          <p:cNvSpPr txBox="1">
            <a:spLocks noChangeArrowheads="1"/>
          </p:cNvSpPr>
          <p:nvPr/>
        </p:nvSpPr>
        <p:spPr bwMode="auto">
          <a:xfrm>
            <a:off x="0" y="155575"/>
            <a:ext cx="5143512" cy="307777"/>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pt-BR" sz="1400" b="1" dirty="0"/>
              <a:t>Informativo do Comando Ambiental da Brigada Militar - RS</a:t>
            </a:r>
          </a:p>
        </p:txBody>
      </p:sp>
      <p:pic>
        <p:nvPicPr>
          <p:cNvPr id="6157" name="Imagem 8"/>
          <p:cNvPicPr>
            <a:picLocks noChangeAspect="1"/>
          </p:cNvPicPr>
          <p:nvPr/>
        </p:nvPicPr>
        <p:blipFill>
          <a:blip r:embed="rId6" cstate="print"/>
          <a:srcRect/>
          <a:stretch>
            <a:fillRect/>
          </a:stretch>
        </p:blipFill>
        <p:spPr bwMode="auto">
          <a:xfrm>
            <a:off x="225836" y="1266824"/>
            <a:ext cx="739824" cy="720000"/>
          </a:xfrm>
          <a:prstGeom prst="rect">
            <a:avLst/>
          </a:prstGeom>
          <a:noFill/>
          <a:ln w="9525">
            <a:noFill/>
            <a:miter lim="800000"/>
            <a:headEnd/>
            <a:tailEnd/>
          </a:ln>
        </p:spPr>
      </p:pic>
      <p:sp>
        <p:nvSpPr>
          <p:cNvPr id="3" name="Espaço Reservado para Rodapé 2"/>
          <p:cNvSpPr>
            <a:spLocks noGrp="1"/>
          </p:cNvSpPr>
          <p:nvPr>
            <p:ph type="ftr" sz="quarter" idx="11"/>
          </p:nvPr>
        </p:nvSpPr>
        <p:spPr>
          <a:xfrm>
            <a:off x="0" y="9371013"/>
            <a:ext cx="6859588" cy="527050"/>
          </a:xfrm>
        </p:spPr>
        <p:txBody>
          <a:bodyPr/>
          <a:lstStyle/>
          <a:p>
            <a:pPr>
              <a:defRPr/>
            </a:pPr>
            <a:r>
              <a:rPr lang="pt-BR" b="1" smtClean="0">
                <a:solidFill>
                  <a:schemeClr val="tx1"/>
                </a:solidFill>
              </a:rPr>
              <a:t>"O Braço Verde da Brigada Militar” –  Ano 2 – 34ª Edição – 10 de Agosto de 2021                               </a:t>
            </a:r>
            <a:endParaRPr lang="pt-BR" b="1" dirty="0">
              <a:solidFill>
                <a:schemeClr val="tx1"/>
              </a:solidFill>
            </a:endParaRPr>
          </a:p>
        </p:txBody>
      </p:sp>
      <p:sp>
        <p:nvSpPr>
          <p:cNvPr id="6160" name="Espaço Reservado para Número de Slide 3"/>
          <p:cNvSpPr>
            <a:spLocks noGrp="1"/>
          </p:cNvSpPr>
          <p:nvPr>
            <p:ph type="sldNum" sz="quarter" idx="12"/>
          </p:nvPr>
        </p:nvSpPr>
        <p:spPr bwMode="auto">
          <a:xfrm>
            <a:off x="6357958" y="9382125"/>
            <a:ext cx="439717" cy="527050"/>
          </a:xfrm>
          <a:noFill/>
          <a:ln>
            <a:miter lim="800000"/>
            <a:headEnd/>
            <a:tailEnd/>
          </a:ln>
        </p:spPr>
        <p:txBody>
          <a:bodyPr/>
          <a:lstStyle/>
          <a:p>
            <a:fld id="{93C9EE72-C31E-4809-A0EC-3CAB553CF509}" type="slidenum">
              <a:rPr lang="pt-BR" altLang="pt-BR" b="1">
                <a:solidFill>
                  <a:schemeClr val="tx1"/>
                </a:solidFill>
              </a:rPr>
              <a:pPr/>
              <a:t>4</a:t>
            </a:fld>
            <a:endParaRPr lang="pt-BR" altLang="pt-BR" b="1" dirty="0">
              <a:solidFill>
                <a:schemeClr val="tx1"/>
              </a:solidFill>
            </a:endParaRPr>
          </a:p>
        </p:txBody>
      </p:sp>
      <p:pic>
        <p:nvPicPr>
          <p:cNvPr id="4" name="Imagem 3"/>
          <p:cNvPicPr>
            <a:picLocks noChangeAspect="1"/>
          </p:cNvPicPr>
          <p:nvPr/>
        </p:nvPicPr>
        <p:blipFill>
          <a:blip r:embed="rId7"/>
          <a:stretch>
            <a:fillRect/>
          </a:stretch>
        </p:blipFill>
        <p:spPr>
          <a:xfrm>
            <a:off x="571480" y="2166918"/>
            <a:ext cx="2101235" cy="21611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Imagem 4"/>
          <p:cNvPicPr>
            <a:picLocks noChangeAspect="1"/>
          </p:cNvPicPr>
          <p:nvPr/>
        </p:nvPicPr>
        <p:blipFill>
          <a:blip r:embed="rId8" cstate="print"/>
          <a:stretch>
            <a:fillRect/>
          </a:stretch>
        </p:blipFill>
        <p:spPr>
          <a:xfrm>
            <a:off x="3500438" y="2238356"/>
            <a:ext cx="2692559" cy="201795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 name="Imagem 1"/>
          <p:cNvPicPr>
            <a:picLocks noChangeAspect="1"/>
          </p:cNvPicPr>
          <p:nvPr/>
        </p:nvPicPr>
        <p:blipFill>
          <a:blip r:embed="rId9" cstate="print"/>
          <a:stretch>
            <a:fillRect/>
          </a:stretch>
        </p:blipFill>
        <p:spPr>
          <a:xfrm>
            <a:off x="122411" y="5089394"/>
            <a:ext cx="2874541" cy="1937968"/>
          </a:xfrm>
          <a:prstGeom prst="rect">
            <a:avLst/>
          </a:prstGeom>
          <a:ln>
            <a:noFill/>
          </a:ln>
          <a:effectLst>
            <a:outerShdw blurRad="292100" dist="139700" dir="2700000" algn="tl" rotWithShape="0">
              <a:srgbClr val="333333">
                <a:alpha val="65000"/>
              </a:srgbClr>
            </a:outerShdw>
          </a:effectLst>
        </p:spPr>
      </p:pic>
      <p:pic>
        <p:nvPicPr>
          <p:cNvPr id="6" name="Imagem 5"/>
          <p:cNvPicPr>
            <a:picLocks noChangeAspect="1"/>
          </p:cNvPicPr>
          <p:nvPr/>
        </p:nvPicPr>
        <p:blipFill>
          <a:blip r:embed="rId10"/>
          <a:stretch>
            <a:fillRect/>
          </a:stretch>
        </p:blipFill>
        <p:spPr>
          <a:xfrm>
            <a:off x="3313924" y="7254140"/>
            <a:ext cx="3483751" cy="2130035"/>
          </a:xfrm>
          <a:prstGeom prst="rect">
            <a:avLst/>
          </a:prstGeom>
          <a:ln>
            <a:noFill/>
          </a:ln>
          <a:effectLst>
            <a:softEdge rad="112500"/>
          </a:effectLst>
        </p:spPr>
      </p:pic>
      <p:pic>
        <p:nvPicPr>
          <p:cNvPr id="8" name="Imagem 7"/>
          <p:cNvPicPr>
            <a:picLocks noChangeAspect="1"/>
          </p:cNvPicPr>
          <p:nvPr/>
        </p:nvPicPr>
        <p:blipFill>
          <a:blip r:embed="rId11" cstate="print"/>
          <a:stretch>
            <a:fillRect/>
          </a:stretch>
        </p:blipFill>
        <p:spPr>
          <a:xfrm>
            <a:off x="4000504" y="5024438"/>
            <a:ext cx="2289641" cy="1614121"/>
          </a:xfrm>
          <a:prstGeom prst="rect">
            <a:avLst/>
          </a:prstGeom>
          <a:scene3d>
            <a:camera prst="orthographicFront"/>
            <a:lightRig rig="threePt" dir="t"/>
          </a:scene3d>
          <a:sp3d>
            <a:bevelT prst="relaxedInset"/>
          </a:sp3d>
        </p:spPr>
      </p:pic>
      <p:pic>
        <p:nvPicPr>
          <p:cNvPr id="9" name="Imagem 8"/>
          <p:cNvPicPr>
            <a:picLocks noChangeAspect="1"/>
          </p:cNvPicPr>
          <p:nvPr/>
        </p:nvPicPr>
        <p:blipFill>
          <a:blip r:embed="rId12"/>
          <a:stretch>
            <a:fillRect/>
          </a:stretch>
        </p:blipFill>
        <p:spPr>
          <a:xfrm>
            <a:off x="96225" y="7162857"/>
            <a:ext cx="3152436" cy="2236173"/>
          </a:xfrm>
          <a:prstGeom prst="rect">
            <a:avLst/>
          </a:prstGeom>
          <a:scene3d>
            <a:camera prst="orthographicFront"/>
            <a:lightRig rig="threePt" dir="t"/>
          </a:scene3d>
          <a:sp3d>
            <a:bevelT w="152400" h="50800" prst="softRound"/>
          </a:sp3d>
        </p:spPr>
      </p:pic>
      <p:sp>
        <p:nvSpPr>
          <p:cNvPr id="20" name="Retângulo 19"/>
          <p:cNvSpPr/>
          <p:nvPr/>
        </p:nvSpPr>
        <p:spPr>
          <a:xfrm>
            <a:off x="285728" y="4524372"/>
            <a:ext cx="2714644" cy="553998"/>
          </a:xfrm>
          <a:prstGeom prst="rect">
            <a:avLst/>
          </a:prstGeom>
        </p:spPr>
        <p:txBody>
          <a:bodyPr wrap="square">
            <a:spAutoFit/>
          </a:bodyPr>
          <a:lstStyle/>
          <a:p>
            <a:pPr algn="just"/>
            <a:r>
              <a:rPr lang="pt-BR" sz="1000" dirty="0" smtClean="0"/>
              <a:t>Discurso do Coronel </a:t>
            </a:r>
            <a:r>
              <a:rPr lang="pt-BR" sz="1000" dirty="0" err="1" smtClean="0"/>
              <a:t>Claúdio</a:t>
            </a:r>
            <a:r>
              <a:rPr lang="pt-BR" sz="1000" dirty="0" smtClean="0"/>
              <a:t> dos Santos </a:t>
            </a:r>
            <a:r>
              <a:rPr lang="pt-BR" sz="1000" dirty="0" err="1" smtClean="0"/>
              <a:t>Feoli</a:t>
            </a:r>
            <a:r>
              <a:rPr lang="pt-BR" sz="1000" dirty="0" smtClean="0"/>
              <a:t>, Subcomandante-Geral da Brigada Militar</a:t>
            </a:r>
            <a:endParaRPr lang="pt-BR" sz="1000" dirty="0"/>
          </a:p>
        </p:txBody>
      </p:sp>
      <p:sp>
        <p:nvSpPr>
          <p:cNvPr id="21" name="Retângulo 20"/>
          <p:cNvSpPr/>
          <p:nvPr/>
        </p:nvSpPr>
        <p:spPr>
          <a:xfrm>
            <a:off x="3429000" y="4381496"/>
            <a:ext cx="2714644" cy="553998"/>
          </a:xfrm>
          <a:prstGeom prst="rect">
            <a:avLst/>
          </a:prstGeom>
        </p:spPr>
        <p:txBody>
          <a:bodyPr wrap="square">
            <a:spAutoFit/>
          </a:bodyPr>
          <a:lstStyle/>
          <a:p>
            <a:pPr algn="just"/>
            <a:r>
              <a:rPr lang="pt-BR" sz="1000" dirty="0" smtClean="0"/>
              <a:t>Discurso do Coronel Marcelo Pinto </a:t>
            </a:r>
            <a:r>
              <a:rPr lang="pt-BR" sz="1000" dirty="0" err="1" smtClean="0"/>
              <a:t>Specht</a:t>
            </a:r>
            <a:r>
              <a:rPr lang="pt-BR" sz="1000" dirty="0" smtClean="0"/>
              <a:t>, Assessor Militar do Gabinete do Vice-Governador do Estado do RS</a:t>
            </a:r>
            <a:endParaRPr lang="pt-BR" sz="1000" dirty="0"/>
          </a:p>
        </p:txBody>
      </p:sp>
      <p:sp>
        <p:nvSpPr>
          <p:cNvPr id="23" name="Retângulo 22"/>
          <p:cNvSpPr/>
          <p:nvPr/>
        </p:nvSpPr>
        <p:spPr>
          <a:xfrm>
            <a:off x="3571876" y="6738950"/>
            <a:ext cx="2714644" cy="553998"/>
          </a:xfrm>
          <a:prstGeom prst="rect">
            <a:avLst/>
          </a:prstGeom>
        </p:spPr>
        <p:txBody>
          <a:bodyPr wrap="square">
            <a:spAutoFit/>
          </a:bodyPr>
          <a:lstStyle/>
          <a:p>
            <a:pPr algn="just"/>
            <a:r>
              <a:rPr lang="pt-BR" sz="1000" dirty="0" smtClean="0"/>
              <a:t>Discurso do Secretário Estado  Meio Ambiente e </a:t>
            </a:r>
            <a:r>
              <a:rPr lang="pt-BR" sz="1000" dirty="0" err="1" smtClean="0"/>
              <a:t>Infraestrutura</a:t>
            </a:r>
            <a:r>
              <a:rPr lang="pt-BR" sz="1000" dirty="0" smtClean="0"/>
              <a:t> do RS, Luiz Henrique Viana.</a:t>
            </a:r>
            <a:endParaRPr lang="pt-BR" sz="1000" dirty="0"/>
          </a:p>
        </p:txBody>
      </p:sp>
    </p:spTree>
    <p:extLst>
      <p:ext uri="{BB962C8B-B14F-4D97-AF65-F5344CB8AC3E}">
        <p14:creationId xmlns="" xmlns:p14="http://schemas.microsoft.com/office/powerpoint/2010/main" val="42425912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riângulo isósceles 6"/>
          <p:cNvSpPr/>
          <p:nvPr/>
        </p:nvSpPr>
        <p:spPr>
          <a:xfrm>
            <a:off x="4357688" y="-15875"/>
            <a:ext cx="144462" cy="215900"/>
          </a:xfrm>
          <a:prstGeom prst="triangle">
            <a:avLst/>
          </a:prstGeom>
          <a:solidFill>
            <a:srgbClr val="66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19" name="Retângulo 18"/>
          <p:cNvSpPr/>
          <p:nvPr/>
        </p:nvSpPr>
        <p:spPr>
          <a:xfrm>
            <a:off x="1588" y="9534525"/>
            <a:ext cx="6858000" cy="22225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sp>
        <p:nvSpPr>
          <p:cNvPr id="11" name="Retângulo 10"/>
          <p:cNvSpPr/>
          <p:nvPr/>
        </p:nvSpPr>
        <p:spPr>
          <a:xfrm>
            <a:off x="65084" y="1171669"/>
            <a:ext cx="6695865" cy="895350"/>
          </a:xfrm>
          <a:prstGeom prst="rect">
            <a:avLst/>
          </a:prstGeom>
          <a:blipFill>
            <a:blip r:embed="rId3" cstate="print"/>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002">
            <a:schemeClr val="dk1"/>
          </a:fillRef>
          <a:effectRef idx="0">
            <a:schemeClr val="accent1"/>
          </a:effectRef>
          <a:fontRef idx="minor">
            <a:schemeClr val="lt1"/>
          </a:fontRef>
        </p:style>
        <p:txBody>
          <a:bodyPr anchor="ctr"/>
          <a:lstStyle/>
          <a:p>
            <a:pPr algn="ctr" eaLnBrk="1" hangingPunct="1">
              <a:defRPr/>
            </a:pPr>
            <a:r>
              <a:rPr lang="pt-BR" sz="2000" b="1" dirty="0" smtClean="0">
                <a:solidFill>
                  <a:srgbClr val="FFFF00"/>
                </a:solidFill>
                <a:effectLst>
                  <a:outerShdw blurRad="38100" dist="38100" dir="2700000" algn="tl">
                    <a:srgbClr val="000000">
                      <a:alpha val="43137"/>
                    </a:srgbClr>
                  </a:outerShdw>
                </a:effectLst>
                <a:latin typeface="Algerian" panose="04020705040A02060702" pitchFamily="82" charset="0"/>
                <a:cs typeface="Arial" pitchFamily="34" charset="0"/>
              </a:rPr>
              <a:t>Fotos do evento</a:t>
            </a:r>
            <a:endParaRPr lang="pt-BR" sz="2000" b="1" dirty="0">
              <a:solidFill>
                <a:srgbClr val="FFFF00"/>
              </a:solidFill>
              <a:effectLst>
                <a:outerShdw blurRad="38100" dist="38100" dir="2700000" algn="tl">
                  <a:srgbClr val="000000">
                    <a:alpha val="43137"/>
                  </a:srgbClr>
                </a:outerShdw>
              </a:effectLst>
              <a:latin typeface="Algerian" panose="04020705040A02060702" pitchFamily="82" charset="0"/>
              <a:cs typeface="Arial" pitchFamily="34" charset="0"/>
            </a:endParaRPr>
          </a:p>
        </p:txBody>
      </p:sp>
      <p:sp>
        <p:nvSpPr>
          <p:cNvPr id="10247" name="CaixaDeTexto 17"/>
          <p:cNvSpPr txBox="1">
            <a:spLocks noChangeArrowheads="1"/>
          </p:cNvSpPr>
          <p:nvPr/>
        </p:nvSpPr>
        <p:spPr bwMode="auto">
          <a:xfrm>
            <a:off x="0" y="9534525"/>
            <a:ext cx="6859588" cy="246063"/>
          </a:xfrm>
          <a:prstGeom prst="rect">
            <a:avLst/>
          </a:prstGeom>
          <a:solidFill>
            <a:schemeClr val="accent3">
              <a:lumMod val="75000"/>
            </a:schemeClr>
          </a:solid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pt-BR" sz="1000" b="1" dirty="0">
                <a:cs typeface="Arial" panose="020B0604020202020204" pitchFamily="34" charset="0"/>
              </a:rPr>
              <a:t> </a:t>
            </a:r>
            <a:endParaRPr lang="pt-BR" sz="1100" dirty="0">
              <a:cs typeface="Arial" panose="020B0604020202020204" pitchFamily="34" charset="0"/>
            </a:endParaRPr>
          </a:p>
        </p:txBody>
      </p:sp>
      <p:sp>
        <p:nvSpPr>
          <p:cNvPr id="6152" name="CaixaDeTexto 27"/>
          <p:cNvSpPr txBox="1">
            <a:spLocks noChangeArrowheads="1"/>
          </p:cNvSpPr>
          <p:nvPr/>
        </p:nvSpPr>
        <p:spPr bwMode="auto">
          <a:xfrm>
            <a:off x="1588" y="169863"/>
            <a:ext cx="6858000" cy="215900"/>
          </a:xfrm>
          <a:prstGeom prst="rect">
            <a:avLst/>
          </a:prstGeom>
          <a:solidFill>
            <a:schemeClr val="accent3"/>
          </a:solidFill>
          <a:ln w="9525">
            <a:noFill/>
            <a:miter lim="800000"/>
            <a:headEnd/>
            <a:tailEnd/>
          </a:ln>
        </p:spPr>
        <p:txBody>
          <a:bodyPr>
            <a:spAutoFit/>
          </a:bodyPr>
          <a:lstStyle/>
          <a:p>
            <a:endParaRPr lang="pt-BR" altLang="pt-BR"/>
          </a:p>
        </p:txBody>
      </p:sp>
      <p:sp>
        <p:nvSpPr>
          <p:cNvPr id="25" name="Paralelogramo 3"/>
          <p:cNvSpPr/>
          <p:nvPr/>
        </p:nvSpPr>
        <p:spPr>
          <a:xfrm flipH="1">
            <a:off x="5000636" y="-14288"/>
            <a:ext cx="1858952" cy="1154113"/>
          </a:xfrm>
          <a:custGeom>
            <a:avLst/>
            <a:gdLst>
              <a:gd name="connsiteX0" fmla="*/ 0 w 2304256"/>
              <a:gd name="connsiteY0" fmla="*/ 3960440 h 3960440"/>
              <a:gd name="connsiteX1" fmla="*/ 0 w 2304256"/>
              <a:gd name="connsiteY1" fmla="*/ 0 h 3960440"/>
              <a:gd name="connsiteX2" fmla="*/ 2304256 w 2304256"/>
              <a:gd name="connsiteY2" fmla="*/ 0 h 3960440"/>
              <a:gd name="connsiteX3" fmla="*/ 2304256 w 2304256"/>
              <a:gd name="connsiteY3" fmla="*/ 3960440 h 3960440"/>
              <a:gd name="connsiteX4" fmla="*/ 0 w 2304256"/>
              <a:gd name="connsiteY4" fmla="*/ 3960440 h 3960440"/>
              <a:gd name="connsiteX0" fmla="*/ 0 w 2304256"/>
              <a:gd name="connsiteY0" fmla="*/ 3960440 h 3992525"/>
              <a:gd name="connsiteX1" fmla="*/ 0 w 2304256"/>
              <a:gd name="connsiteY1" fmla="*/ 0 h 3992525"/>
              <a:gd name="connsiteX2" fmla="*/ 2304256 w 2304256"/>
              <a:gd name="connsiteY2" fmla="*/ 0 h 3992525"/>
              <a:gd name="connsiteX3" fmla="*/ 1181308 w 2304256"/>
              <a:gd name="connsiteY3" fmla="*/ 3992525 h 3992525"/>
              <a:gd name="connsiteX4" fmla="*/ 0 w 2304256"/>
              <a:gd name="connsiteY4" fmla="*/ 3960440 h 3992525"/>
              <a:gd name="connsiteX0" fmla="*/ 0 w 2304256"/>
              <a:gd name="connsiteY0" fmla="*/ 3976482 h 4008567"/>
              <a:gd name="connsiteX1" fmla="*/ 0 w 2304256"/>
              <a:gd name="connsiteY1" fmla="*/ 16042 h 4008567"/>
              <a:gd name="connsiteX2" fmla="*/ 2304256 w 2304256"/>
              <a:gd name="connsiteY2" fmla="*/ 0 h 4008567"/>
              <a:gd name="connsiteX3" fmla="*/ 1181308 w 2304256"/>
              <a:gd name="connsiteY3" fmla="*/ 4008567 h 4008567"/>
              <a:gd name="connsiteX4" fmla="*/ 0 w 2304256"/>
              <a:gd name="connsiteY4" fmla="*/ 3976482 h 4008567"/>
              <a:gd name="connsiteX0" fmla="*/ 0 w 2304256"/>
              <a:gd name="connsiteY0" fmla="*/ 3976482 h 3976482"/>
              <a:gd name="connsiteX1" fmla="*/ 0 w 2304256"/>
              <a:gd name="connsiteY1" fmla="*/ 16042 h 3976482"/>
              <a:gd name="connsiteX2" fmla="*/ 2304256 w 2304256"/>
              <a:gd name="connsiteY2" fmla="*/ 0 h 3976482"/>
              <a:gd name="connsiteX3" fmla="*/ 1149224 w 2304256"/>
              <a:gd name="connsiteY3" fmla="*/ 3960440 h 3976482"/>
              <a:gd name="connsiteX4" fmla="*/ 0 w 2304256"/>
              <a:gd name="connsiteY4" fmla="*/ 3976482 h 3976482"/>
              <a:gd name="connsiteX0" fmla="*/ 0 w 2304256"/>
              <a:gd name="connsiteY0" fmla="*/ 3976482 h 3976482"/>
              <a:gd name="connsiteX1" fmla="*/ 0 w 2304256"/>
              <a:gd name="connsiteY1" fmla="*/ 16042 h 3976482"/>
              <a:gd name="connsiteX2" fmla="*/ 2304256 w 2304256"/>
              <a:gd name="connsiteY2" fmla="*/ 0 h 3976482"/>
              <a:gd name="connsiteX3" fmla="*/ 1197350 w 2304256"/>
              <a:gd name="connsiteY3" fmla="*/ 3976482 h 3976482"/>
              <a:gd name="connsiteX4" fmla="*/ 0 w 2304256"/>
              <a:gd name="connsiteY4" fmla="*/ 3976482 h 3976482"/>
              <a:gd name="connsiteX0" fmla="*/ 0 w 2304256"/>
              <a:gd name="connsiteY0" fmla="*/ 3976482 h 3995532"/>
              <a:gd name="connsiteX1" fmla="*/ 0 w 2304256"/>
              <a:gd name="connsiteY1" fmla="*/ 16042 h 3995532"/>
              <a:gd name="connsiteX2" fmla="*/ 2304256 w 2304256"/>
              <a:gd name="connsiteY2" fmla="*/ 0 h 3995532"/>
              <a:gd name="connsiteX3" fmla="*/ 1661336 w 2304256"/>
              <a:gd name="connsiteY3" fmla="*/ 3995532 h 3995532"/>
              <a:gd name="connsiteX4" fmla="*/ 0 w 2304256"/>
              <a:gd name="connsiteY4" fmla="*/ 3976482 h 3995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256" h="3995532">
                <a:moveTo>
                  <a:pt x="0" y="3976482"/>
                </a:moveTo>
                <a:lnTo>
                  <a:pt x="0" y="16042"/>
                </a:lnTo>
                <a:lnTo>
                  <a:pt x="2304256" y="0"/>
                </a:lnTo>
                <a:lnTo>
                  <a:pt x="1661336" y="3995532"/>
                </a:lnTo>
                <a:lnTo>
                  <a:pt x="0" y="397648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pic>
        <p:nvPicPr>
          <p:cNvPr id="6154" name="Imagem 24" descr="cabm png.png"/>
          <p:cNvPicPr>
            <a:picLocks noChangeAspect="1"/>
          </p:cNvPicPr>
          <p:nvPr/>
        </p:nvPicPr>
        <p:blipFill>
          <a:blip r:embed="rId4" cstate="print"/>
          <a:srcRect/>
          <a:stretch>
            <a:fillRect/>
          </a:stretch>
        </p:blipFill>
        <p:spPr bwMode="auto">
          <a:xfrm>
            <a:off x="5125803" y="-119098"/>
            <a:ext cx="2017973" cy="1039784"/>
          </a:xfrm>
          <a:prstGeom prst="rect">
            <a:avLst/>
          </a:prstGeom>
          <a:noFill/>
          <a:ln w="9525">
            <a:noFill/>
            <a:miter lim="800000"/>
            <a:headEnd/>
            <a:tailEnd/>
          </a:ln>
        </p:spPr>
      </p:pic>
      <p:pic>
        <p:nvPicPr>
          <p:cNvPr id="6155" name="Imagem 29"/>
          <p:cNvPicPr>
            <a:picLocks noChangeAspect="1"/>
          </p:cNvPicPr>
          <p:nvPr/>
        </p:nvPicPr>
        <p:blipFill>
          <a:blip r:embed="rId5" cstate="print"/>
          <a:srcRect/>
          <a:stretch>
            <a:fillRect/>
          </a:stretch>
        </p:blipFill>
        <p:spPr bwMode="auto">
          <a:xfrm>
            <a:off x="5514977" y="380968"/>
            <a:ext cx="1200171" cy="719838"/>
          </a:xfrm>
          <a:prstGeom prst="rect">
            <a:avLst/>
          </a:prstGeom>
          <a:noFill/>
          <a:ln w="9525">
            <a:noFill/>
            <a:miter lim="800000"/>
            <a:headEnd/>
            <a:tailEnd/>
          </a:ln>
        </p:spPr>
      </p:pic>
      <p:sp>
        <p:nvSpPr>
          <p:cNvPr id="32" name="CaixaDeTexto 31"/>
          <p:cNvSpPr txBox="1">
            <a:spLocks noChangeArrowheads="1"/>
          </p:cNvSpPr>
          <p:nvPr/>
        </p:nvSpPr>
        <p:spPr bwMode="auto">
          <a:xfrm>
            <a:off x="0" y="155575"/>
            <a:ext cx="5143512" cy="307777"/>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pt-BR" sz="1400" b="1" dirty="0"/>
              <a:t>Informativo do Comando Ambiental da Brigada Militar - RS</a:t>
            </a:r>
          </a:p>
        </p:txBody>
      </p:sp>
      <p:pic>
        <p:nvPicPr>
          <p:cNvPr id="6157" name="Imagem 8"/>
          <p:cNvPicPr>
            <a:picLocks noChangeAspect="1"/>
          </p:cNvPicPr>
          <p:nvPr/>
        </p:nvPicPr>
        <p:blipFill>
          <a:blip r:embed="rId6" cstate="print"/>
          <a:srcRect/>
          <a:stretch>
            <a:fillRect/>
          </a:stretch>
        </p:blipFill>
        <p:spPr bwMode="auto">
          <a:xfrm>
            <a:off x="225836" y="1266824"/>
            <a:ext cx="739824" cy="720000"/>
          </a:xfrm>
          <a:prstGeom prst="rect">
            <a:avLst/>
          </a:prstGeom>
          <a:noFill/>
          <a:ln w="9525">
            <a:noFill/>
            <a:miter lim="800000"/>
            <a:headEnd/>
            <a:tailEnd/>
          </a:ln>
        </p:spPr>
      </p:pic>
      <p:sp>
        <p:nvSpPr>
          <p:cNvPr id="3" name="Espaço Reservado para Rodapé 2"/>
          <p:cNvSpPr>
            <a:spLocks noGrp="1"/>
          </p:cNvSpPr>
          <p:nvPr>
            <p:ph type="ftr" sz="quarter" idx="11"/>
          </p:nvPr>
        </p:nvSpPr>
        <p:spPr>
          <a:xfrm>
            <a:off x="0" y="9371013"/>
            <a:ext cx="6859588" cy="527050"/>
          </a:xfrm>
        </p:spPr>
        <p:txBody>
          <a:bodyPr/>
          <a:lstStyle/>
          <a:p>
            <a:pPr>
              <a:defRPr/>
            </a:pPr>
            <a:r>
              <a:rPr lang="pt-BR" b="1" smtClean="0">
                <a:solidFill>
                  <a:schemeClr val="tx1"/>
                </a:solidFill>
              </a:rPr>
              <a:t>"O Braço Verde da Brigada Militar” –  Ano 2 – 34ª Edição – 10 de Agosto de 2021                               </a:t>
            </a:r>
            <a:endParaRPr lang="pt-BR" b="1" dirty="0">
              <a:solidFill>
                <a:schemeClr val="tx1"/>
              </a:solidFill>
            </a:endParaRPr>
          </a:p>
        </p:txBody>
      </p:sp>
      <p:sp>
        <p:nvSpPr>
          <p:cNvPr id="6160" name="Espaço Reservado para Número de Slide 3"/>
          <p:cNvSpPr>
            <a:spLocks noGrp="1"/>
          </p:cNvSpPr>
          <p:nvPr>
            <p:ph type="sldNum" sz="quarter" idx="12"/>
          </p:nvPr>
        </p:nvSpPr>
        <p:spPr bwMode="auto">
          <a:xfrm>
            <a:off x="6357958" y="9382125"/>
            <a:ext cx="439717" cy="527050"/>
          </a:xfrm>
          <a:noFill/>
          <a:ln>
            <a:miter lim="800000"/>
            <a:headEnd/>
            <a:tailEnd/>
          </a:ln>
        </p:spPr>
        <p:txBody>
          <a:bodyPr/>
          <a:lstStyle/>
          <a:p>
            <a:fld id="{93C9EE72-C31E-4809-A0EC-3CAB553CF509}" type="slidenum">
              <a:rPr lang="pt-BR" altLang="pt-BR" b="1">
                <a:solidFill>
                  <a:schemeClr val="tx1"/>
                </a:solidFill>
              </a:rPr>
              <a:pPr/>
              <a:t>5</a:t>
            </a:fld>
            <a:endParaRPr lang="pt-BR" altLang="pt-BR" b="1" dirty="0">
              <a:solidFill>
                <a:schemeClr val="tx1"/>
              </a:solidFill>
            </a:endParaRPr>
          </a:p>
        </p:txBody>
      </p:sp>
      <p:pic>
        <p:nvPicPr>
          <p:cNvPr id="2" name="Imagem 1"/>
          <p:cNvPicPr>
            <a:picLocks noChangeAspect="1"/>
          </p:cNvPicPr>
          <p:nvPr/>
        </p:nvPicPr>
        <p:blipFill>
          <a:blip r:embed="rId7"/>
          <a:stretch>
            <a:fillRect/>
          </a:stretch>
        </p:blipFill>
        <p:spPr>
          <a:xfrm>
            <a:off x="65082" y="2177907"/>
            <a:ext cx="3291910" cy="22325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Imagem 7"/>
          <p:cNvPicPr>
            <a:picLocks noChangeAspect="1"/>
          </p:cNvPicPr>
          <p:nvPr/>
        </p:nvPicPr>
        <p:blipFill>
          <a:blip r:embed="rId8"/>
          <a:stretch>
            <a:fillRect/>
          </a:stretch>
        </p:blipFill>
        <p:spPr>
          <a:xfrm>
            <a:off x="65082" y="7011083"/>
            <a:ext cx="3170886" cy="2387961"/>
          </a:xfrm>
          <a:prstGeom prst="rect">
            <a:avLst/>
          </a:prstGeom>
          <a:ln>
            <a:noFill/>
          </a:ln>
          <a:effectLst>
            <a:outerShdw blurRad="190500" algn="tl" rotWithShape="0">
              <a:srgbClr val="000000">
                <a:alpha val="70000"/>
              </a:srgbClr>
            </a:outerShdw>
          </a:effectLst>
        </p:spPr>
      </p:pic>
      <p:pic>
        <p:nvPicPr>
          <p:cNvPr id="5" name="Imagem 4"/>
          <p:cNvPicPr>
            <a:picLocks noChangeAspect="1"/>
          </p:cNvPicPr>
          <p:nvPr/>
        </p:nvPicPr>
        <p:blipFill>
          <a:blip r:embed="rId9"/>
          <a:stretch>
            <a:fillRect/>
          </a:stretch>
        </p:blipFill>
        <p:spPr>
          <a:xfrm>
            <a:off x="3530811" y="2119293"/>
            <a:ext cx="3266863" cy="2284593"/>
          </a:xfrm>
          <a:prstGeom prst="rect">
            <a:avLst/>
          </a:prstGeom>
          <a:ln>
            <a:noFill/>
          </a:ln>
          <a:effectLst>
            <a:outerShdw blurRad="292100" dist="139700" dir="2700000" algn="tl" rotWithShape="0">
              <a:srgbClr val="333333">
                <a:alpha val="65000"/>
              </a:srgbClr>
            </a:outerShdw>
          </a:effectLst>
        </p:spPr>
      </p:pic>
      <p:pic>
        <p:nvPicPr>
          <p:cNvPr id="6" name="Imagem 5"/>
          <p:cNvPicPr>
            <a:picLocks noChangeAspect="1"/>
          </p:cNvPicPr>
          <p:nvPr/>
        </p:nvPicPr>
        <p:blipFill>
          <a:blip r:embed="rId10"/>
          <a:stretch>
            <a:fillRect/>
          </a:stretch>
        </p:blipFill>
        <p:spPr>
          <a:xfrm>
            <a:off x="65082" y="4537391"/>
            <a:ext cx="3291910" cy="23298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m 8"/>
          <p:cNvPicPr>
            <a:picLocks noChangeAspect="1"/>
          </p:cNvPicPr>
          <p:nvPr/>
        </p:nvPicPr>
        <p:blipFill>
          <a:blip r:embed="rId11"/>
          <a:stretch>
            <a:fillRect/>
          </a:stretch>
        </p:blipFill>
        <p:spPr>
          <a:xfrm>
            <a:off x="3615596" y="4537392"/>
            <a:ext cx="3099552" cy="232041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m 9"/>
          <p:cNvPicPr>
            <a:picLocks noChangeAspect="1"/>
          </p:cNvPicPr>
          <p:nvPr/>
        </p:nvPicPr>
        <p:blipFill>
          <a:blip r:embed="rId12"/>
          <a:stretch>
            <a:fillRect/>
          </a:stretch>
        </p:blipFill>
        <p:spPr>
          <a:xfrm>
            <a:off x="3339634" y="7033525"/>
            <a:ext cx="3440682" cy="24314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350056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riângulo isósceles 6"/>
          <p:cNvSpPr/>
          <p:nvPr/>
        </p:nvSpPr>
        <p:spPr>
          <a:xfrm>
            <a:off x="4357688" y="-15875"/>
            <a:ext cx="144462" cy="215900"/>
          </a:xfrm>
          <a:prstGeom prst="triangle">
            <a:avLst/>
          </a:prstGeom>
          <a:solidFill>
            <a:srgbClr val="66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19" name="Retângulo 18"/>
          <p:cNvSpPr/>
          <p:nvPr/>
        </p:nvSpPr>
        <p:spPr>
          <a:xfrm>
            <a:off x="1588" y="9534525"/>
            <a:ext cx="6858000" cy="22225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sp>
        <p:nvSpPr>
          <p:cNvPr id="11" name="Retângulo 10"/>
          <p:cNvSpPr/>
          <p:nvPr/>
        </p:nvSpPr>
        <p:spPr>
          <a:xfrm>
            <a:off x="65084" y="1171669"/>
            <a:ext cx="6695865" cy="895350"/>
          </a:xfrm>
          <a:prstGeom prst="rect">
            <a:avLst/>
          </a:prstGeom>
          <a:blipFill>
            <a:blip r:embed="rId3" cstate="print"/>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002">
            <a:schemeClr val="dk1"/>
          </a:fillRef>
          <a:effectRef idx="0">
            <a:schemeClr val="accent1"/>
          </a:effectRef>
          <a:fontRef idx="minor">
            <a:schemeClr val="lt1"/>
          </a:fontRef>
        </p:style>
        <p:txBody>
          <a:bodyPr anchor="ctr"/>
          <a:lstStyle/>
          <a:p>
            <a:pPr lvl="0" algn="ctr" eaLnBrk="1" hangingPunct="1">
              <a:defRPr/>
            </a:pPr>
            <a:r>
              <a:rPr lang="pt-BR" sz="2000" b="1" dirty="0">
                <a:solidFill>
                  <a:schemeClr val="tx1"/>
                </a:solidFill>
                <a:effectLst>
                  <a:outerShdw blurRad="38100" dist="38100" dir="2700000" algn="tl">
                    <a:srgbClr val="000000">
                      <a:alpha val="43137"/>
                    </a:srgbClr>
                  </a:outerShdw>
                </a:effectLst>
                <a:latin typeface="Algerian" panose="04020705040A02060702" pitchFamily="82" charset="0"/>
                <a:cs typeface="Arial" pitchFamily="34" charset="0"/>
              </a:rPr>
              <a:t>         </a:t>
            </a:r>
          </a:p>
          <a:p>
            <a:pPr lvl="0" algn="ctr" eaLnBrk="1" hangingPunct="1">
              <a:defRPr/>
            </a:pPr>
            <a:r>
              <a:rPr lang="pt-BR" sz="2000" b="1" dirty="0">
                <a:solidFill>
                  <a:srgbClr val="FFFF00"/>
                </a:solidFill>
                <a:effectLst>
                  <a:outerShdw blurRad="38100" dist="38100" dir="2700000" algn="tl">
                    <a:srgbClr val="000000">
                      <a:alpha val="43137"/>
                    </a:srgbClr>
                  </a:outerShdw>
                </a:effectLst>
                <a:latin typeface="Algerian" panose="04020705040A02060702" pitchFamily="82" charset="0"/>
                <a:cs typeface="Arial" pitchFamily="34" charset="0"/>
              </a:rPr>
              <a:t> CONCLUSÃO</a:t>
            </a:r>
          </a:p>
          <a:p>
            <a:pPr lvl="0" algn="ctr" eaLnBrk="1" hangingPunct="1">
              <a:defRPr/>
            </a:pPr>
            <a:endParaRPr lang="pt-BR" sz="2000" b="1" dirty="0">
              <a:solidFill>
                <a:schemeClr val="tx1"/>
              </a:solidFill>
              <a:effectLst>
                <a:outerShdw blurRad="38100" dist="38100" dir="2700000" algn="tl">
                  <a:srgbClr val="000000">
                    <a:alpha val="43137"/>
                  </a:srgbClr>
                </a:outerShdw>
              </a:effectLst>
              <a:latin typeface="Algerian" panose="04020705040A02060702" pitchFamily="82" charset="0"/>
              <a:cs typeface="Arial" pitchFamily="34" charset="0"/>
            </a:endParaRPr>
          </a:p>
        </p:txBody>
      </p:sp>
      <p:sp>
        <p:nvSpPr>
          <p:cNvPr id="10247" name="CaixaDeTexto 17"/>
          <p:cNvSpPr txBox="1">
            <a:spLocks noChangeArrowheads="1"/>
          </p:cNvSpPr>
          <p:nvPr/>
        </p:nvSpPr>
        <p:spPr bwMode="auto">
          <a:xfrm>
            <a:off x="0" y="9534525"/>
            <a:ext cx="6859588" cy="246063"/>
          </a:xfrm>
          <a:prstGeom prst="rect">
            <a:avLst/>
          </a:prstGeom>
          <a:solidFill>
            <a:schemeClr val="accent3">
              <a:lumMod val="75000"/>
            </a:schemeClr>
          </a:solid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pt-BR" sz="1000" b="1" dirty="0">
                <a:cs typeface="Arial" panose="020B0604020202020204" pitchFamily="34" charset="0"/>
              </a:rPr>
              <a:t> </a:t>
            </a:r>
            <a:endParaRPr lang="pt-BR" sz="1100" dirty="0">
              <a:cs typeface="Arial" panose="020B0604020202020204" pitchFamily="34" charset="0"/>
            </a:endParaRPr>
          </a:p>
        </p:txBody>
      </p:sp>
      <p:sp>
        <p:nvSpPr>
          <p:cNvPr id="6152" name="CaixaDeTexto 27"/>
          <p:cNvSpPr txBox="1">
            <a:spLocks noChangeArrowheads="1"/>
          </p:cNvSpPr>
          <p:nvPr/>
        </p:nvSpPr>
        <p:spPr bwMode="auto">
          <a:xfrm>
            <a:off x="1588" y="169863"/>
            <a:ext cx="6858000" cy="215900"/>
          </a:xfrm>
          <a:prstGeom prst="rect">
            <a:avLst/>
          </a:prstGeom>
          <a:solidFill>
            <a:schemeClr val="accent3"/>
          </a:solidFill>
          <a:ln w="9525">
            <a:noFill/>
            <a:miter lim="800000"/>
            <a:headEnd/>
            <a:tailEnd/>
          </a:ln>
        </p:spPr>
        <p:txBody>
          <a:bodyPr>
            <a:spAutoFit/>
          </a:bodyPr>
          <a:lstStyle/>
          <a:p>
            <a:endParaRPr lang="pt-BR" altLang="pt-BR"/>
          </a:p>
        </p:txBody>
      </p:sp>
      <p:sp>
        <p:nvSpPr>
          <p:cNvPr id="25" name="Paralelogramo 3"/>
          <p:cNvSpPr/>
          <p:nvPr/>
        </p:nvSpPr>
        <p:spPr>
          <a:xfrm flipH="1">
            <a:off x="5000636" y="-14288"/>
            <a:ext cx="1858952" cy="1154113"/>
          </a:xfrm>
          <a:custGeom>
            <a:avLst/>
            <a:gdLst>
              <a:gd name="connsiteX0" fmla="*/ 0 w 2304256"/>
              <a:gd name="connsiteY0" fmla="*/ 3960440 h 3960440"/>
              <a:gd name="connsiteX1" fmla="*/ 0 w 2304256"/>
              <a:gd name="connsiteY1" fmla="*/ 0 h 3960440"/>
              <a:gd name="connsiteX2" fmla="*/ 2304256 w 2304256"/>
              <a:gd name="connsiteY2" fmla="*/ 0 h 3960440"/>
              <a:gd name="connsiteX3" fmla="*/ 2304256 w 2304256"/>
              <a:gd name="connsiteY3" fmla="*/ 3960440 h 3960440"/>
              <a:gd name="connsiteX4" fmla="*/ 0 w 2304256"/>
              <a:gd name="connsiteY4" fmla="*/ 3960440 h 3960440"/>
              <a:gd name="connsiteX0" fmla="*/ 0 w 2304256"/>
              <a:gd name="connsiteY0" fmla="*/ 3960440 h 3992525"/>
              <a:gd name="connsiteX1" fmla="*/ 0 w 2304256"/>
              <a:gd name="connsiteY1" fmla="*/ 0 h 3992525"/>
              <a:gd name="connsiteX2" fmla="*/ 2304256 w 2304256"/>
              <a:gd name="connsiteY2" fmla="*/ 0 h 3992525"/>
              <a:gd name="connsiteX3" fmla="*/ 1181308 w 2304256"/>
              <a:gd name="connsiteY3" fmla="*/ 3992525 h 3992525"/>
              <a:gd name="connsiteX4" fmla="*/ 0 w 2304256"/>
              <a:gd name="connsiteY4" fmla="*/ 3960440 h 3992525"/>
              <a:gd name="connsiteX0" fmla="*/ 0 w 2304256"/>
              <a:gd name="connsiteY0" fmla="*/ 3976482 h 4008567"/>
              <a:gd name="connsiteX1" fmla="*/ 0 w 2304256"/>
              <a:gd name="connsiteY1" fmla="*/ 16042 h 4008567"/>
              <a:gd name="connsiteX2" fmla="*/ 2304256 w 2304256"/>
              <a:gd name="connsiteY2" fmla="*/ 0 h 4008567"/>
              <a:gd name="connsiteX3" fmla="*/ 1181308 w 2304256"/>
              <a:gd name="connsiteY3" fmla="*/ 4008567 h 4008567"/>
              <a:gd name="connsiteX4" fmla="*/ 0 w 2304256"/>
              <a:gd name="connsiteY4" fmla="*/ 3976482 h 4008567"/>
              <a:gd name="connsiteX0" fmla="*/ 0 w 2304256"/>
              <a:gd name="connsiteY0" fmla="*/ 3976482 h 3976482"/>
              <a:gd name="connsiteX1" fmla="*/ 0 w 2304256"/>
              <a:gd name="connsiteY1" fmla="*/ 16042 h 3976482"/>
              <a:gd name="connsiteX2" fmla="*/ 2304256 w 2304256"/>
              <a:gd name="connsiteY2" fmla="*/ 0 h 3976482"/>
              <a:gd name="connsiteX3" fmla="*/ 1149224 w 2304256"/>
              <a:gd name="connsiteY3" fmla="*/ 3960440 h 3976482"/>
              <a:gd name="connsiteX4" fmla="*/ 0 w 2304256"/>
              <a:gd name="connsiteY4" fmla="*/ 3976482 h 3976482"/>
              <a:gd name="connsiteX0" fmla="*/ 0 w 2304256"/>
              <a:gd name="connsiteY0" fmla="*/ 3976482 h 3976482"/>
              <a:gd name="connsiteX1" fmla="*/ 0 w 2304256"/>
              <a:gd name="connsiteY1" fmla="*/ 16042 h 3976482"/>
              <a:gd name="connsiteX2" fmla="*/ 2304256 w 2304256"/>
              <a:gd name="connsiteY2" fmla="*/ 0 h 3976482"/>
              <a:gd name="connsiteX3" fmla="*/ 1197350 w 2304256"/>
              <a:gd name="connsiteY3" fmla="*/ 3976482 h 3976482"/>
              <a:gd name="connsiteX4" fmla="*/ 0 w 2304256"/>
              <a:gd name="connsiteY4" fmla="*/ 3976482 h 3976482"/>
              <a:gd name="connsiteX0" fmla="*/ 0 w 2304256"/>
              <a:gd name="connsiteY0" fmla="*/ 3976482 h 3995532"/>
              <a:gd name="connsiteX1" fmla="*/ 0 w 2304256"/>
              <a:gd name="connsiteY1" fmla="*/ 16042 h 3995532"/>
              <a:gd name="connsiteX2" fmla="*/ 2304256 w 2304256"/>
              <a:gd name="connsiteY2" fmla="*/ 0 h 3995532"/>
              <a:gd name="connsiteX3" fmla="*/ 1661336 w 2304256"/>
              <a:gd name="connsiteY3" fmla="*/ 3995532 h 3995532"/>
              <a:gd name="connsiteX4" fmla="*/ 0 w 2304256"/>
              <a:gd name="connsiteY4" fmla="*/ 3976482 h 3995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256" h="3995532">
                <a:moveTo>
                  <a:pt x="0" y="3976482"/>
                </a:moveTo>
                <a:lnTo>
                  <a:pt x="0" y="16042"/>
                </a:lnTo>
                <a:lnTo>
                  <a:pt x="2304256" y="0"/>
                </a:lnTo>
                <a:lnTo>
                  <a:pt x="1661336" y="3995532"/>
                </a:lnTo>
                <a:lnTo>
                  <a:pt x="0" y="397648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pic>
        <p:nvPicPr>
          <p:cNvPr id="6154" name="Imagem 24" descr="cabm png.png"/>
          <p:cNvPicPr>
            <a:picLocks noChangeAspect="1"/>
          </p:cNvPicPr>
          <p:nvPr/>
        </p:nvPicPr>
        <p:blipFill>
          <a:blip r:embed="rId4" cstate="print"/>
          <a:srcRect/>
          <a:stretch>
            <a:fillRect/>
          </a:stretch>
        </p:blipFill>
        <p:spPr bwMode="auto">
          <a:xfrm>
            <a:off x="5125803" y="-119098"/>
            <a:ext cx="2017973" cy="1039784"/>
          </a:xfrm>
          <a:prstGeom prst="rect">
            <a:avLst/>
          </a:prstGeom>
          <a:noFill/>
          <a:ln w="9525">
            <a:noFill/>
            <a:miter lim="800000"/>
            <a:headEnd/>
            <a:tailEnd/>
          </a:ln>
        </p:spPr>
      </p:pic>
      <p:pic>
        <p:nvPicPr>
          <p:cNvPr id="6155" name="Imagem 29"/>
          <p:cNvPicPr>
            <a:picLocks noChangeAspect="1"/>
          </p:cNvPicPr>
          <p:nvPr/>
        </p:nvPicPr>
        <p:blipFill>
          <a:blip r:embed="rId5" cstate="print"/>
          <a:srcRect/>
          <a:stretch>
            <a:fillRect/>
          </a:stretch>
        </p:blipFill>
        <p:spPr bwMode="auto">
          <a:xfrm>
            <a:off x="5514977" y="380968"/>
            <a:ext cx="1200171" cy="719838"/>
          </a:xfrm>
          <a:prstGeom prst="rect">
            <a:avLst/>
          </a:prstGeom>
          <a:noFill/>
          <a:ln w="9525">
            <a:noFill/>
            <a:miter lim="800000"/>
            <a:headEnd/>
            <a:tailEnd/>
          </a:ln>
        </p:spPr>
      </p:pic>
      <p:sp>
        <p:nvSpPr>
          <p:cNvPr id="32" name="CaixaDeTexto 31"/>
          <p:cNvSpPr txBox="1">
            <a:spLocks noChangeArrowheads="1"/>
          </p:cNvSpPr>
          <p:nvPr/>
        </p:nvSpPr>
        <p:spPr bwMode="auto">
          <a:xfrm>
            <a:off x="0" y="155575"/>
            <a:ext cx="5143512" cy="307777"/>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pt-BR" sz="1400" b="1" dirty="0"/>
              <a:t>Informativo do Comando Ambiental da Brigada Militar - RS</a:t>
            </a:r>
          </a:p>
        </p:txBody>
      </p:sp>
      <p:pic>
        <p:nvPicPr>
          <p:cNvPr id="6157" name="Imagem 8"/>
          <p:cNvPicPr>
            <a:picLocks noChangeAspect="1"/>
          </p:cNvPicPr>
          <p:nvPr/>
        </p:nvPicPr>
        <p:blipFill>
          <a:blip r:embed="rId6" cstate="print"/>
          <a:srcRect/>
          <a:stretch>
            <a:fillRect/>
          </a:stretch>
        </p:blipFill>
        <p:spPr bwMode="auto">
          <a:xfrm>
            <a:off x="225836" y="1266824"/>
            <a:ext cx="739824" cy="720000"/>
          </a:xfrm>
          <a:prstGeom prst="rect">
            <a:avLst/>
          </a:prstGeom>
          <a:noFill/>
          <a:ln w="9525">
            <a:noFill/>
            <a:miter lim="800000"/>
            <a:headEnd/>
            <a:tailEnd/>
          </a:ln>
        </p:spPr>
      </p:pic>
      <p:sp>
        <p:nvSpPr>
          <p:cNvPr id="3" name="Espaço Reservado para Rodapé 2"/>
          <p:cNvSpPr>
            <a:spLocks noGrp="1"/>
          </p:cNvSpPr>
          <p:nvPr>
            <p:ph type="ftr" sz="quarter" idx="11"/>
          </p:nvPr>
        </p:nvSpPr>
        <p:spPr>
          <a:xfrm>
            <a:off x="0" y="9371013"/>
            <a:ext cx="6859588" cy="527050"/>
          </a:xfrm>
        </p:spPr>
        <p:txBody>
          <a:bodyPr/>
          <a:lstStyle/>
          <a:p>
            <a:pPr>
              <a:defRPr/>
            </a:pPr>
            <a:r>
              <a:rPr lang="pt-BR" b="1" smtClean="0">
                <a:solidFill>
                  <a:schemeClr val="tx1"/>
                </a:solidFill>
              </a:rPr>
              <a:t>"O Braço Verde da Brigada Militar” –  Ano 2 – 34ª Edição – 10 de Agosto de 2021                               </a:t>
            </a:r>
            <a:endParaRPr lang="pt-BR" b="1" dirty="0">
              <a:solidFill>
                <a:schemeClr val="tx1"/>
              </a:solidFill>
            </a:endParaRPr>
          </a:p>
        </p:txBody>
      </p:sp>
      <p:sp>
        <p:nvSpPr>
          <p:cNvPr id="6160" name="Espaço Reservado para Número de Slide 3"/>
          <p:cNvSpPr>
            <a:spLocks noGrp="1"/>
          </p:cNvSpPr>
          <p:nvPr>
            <p:ph type="sldNum" sz="quarter" idx="12"/>
          </p:nvPr>
        </p:nvSpPr>
        <p:spPr bwMode="auto">
          <a:xfrm>
            <a:off x="6357958" y="9382125"/>
            <a:ext cx="439717" cy="527050"/>
          </a:xfrm>
          <a:noFill/>
          <a:ln>
            <a:miter lim="800000"/>
            <a:headEnd/>
            <a:tailEnd/>
          </a:ln>
        </p:spPr>
        <p:txBody>
          <a:bodyPr/>
          <a:lstStyle/>
          <a:p>
            <a:fld id="{93C9EE72-C31E-4809-A0EC-3CAB553CF509}" type="slidenum">
              <a:rPr lang="pt-BR" altLang="pt-BR" b="1">
                <a:solidFill>
                  <a:schemeClr val="tx1"/>
                </a:solidFill>
              </a:rPr>
              <a:pPr/>
              <a:t>6</a:t>
            </a:fld>
            <a:endParaRPr lang="pt-BR" altLang="pt-BR" b="1" dirty="0">
              <a:solidFill>
                <a:schemeClr val="tx1"/>
              </a:solidFill>
            </a:endParaRPr>
          </a:p>
        </p:txBody>
      </p:sp>
      <p:sp>
        <p:nvSpPr>
          <p:cNvPr id="15" name="Retângulo 16"/>
          <p:cNvSpPr>
            <a:spLocks noChangeArrowheads="1"/>
          </p:cNvSpPr>
          <p:nvPr/>
        </p:nvSpPr>
        <p:spPr bwMode="auto">
          <a:xfrm>
            <a:off x="126867" y="2188606"/>
            <a:ext cx="6634081" cy="3493264"/>
          </a:xfrm>
          <a:prstGeom prst="rect">
            <a:avLst/>
          </a:prstGeom>
          <a:solidFill>
            <a:schemeClr val="tx1">
              <a:lumMod val="85000"/>
              <a:lumOff val="15000"/>
            </a:schemeClr>
          </a:solidFill>
          <a:ln w="9525">
            <a:noFill/>
            <a:miter lim="800000"/>
            <a:headEnd/>
            <a:tailEnd/>
          </a:ln>
          <a:scene3d>
            <a:camera prst="orthographicFront"/>
            <a:lightRig rig="threePt" dir="t"/>
          </a:scene3d>
          <a:sp3d>
            <a:bevelT w="139700" prst="cross"/>
          </a:sp3d>
        </p:spPr>
        <p:txBody>
          <a:bodyPr wrap="square">
            <a:spAutoFit/>
          </a:bodyPr>
          <a:lstStyle/>
          <a:p>
            <a:pPr indent="712788" algn="just">
              <a:spcBef>
                <a:spcPts val="300"/>
              </a:spcBef>
              <a:spcAft>
                <a:spcPts val="300"/>
              </a:spcAft>
              <a:defRPr/>
            </a:pPr>
            <a:r>
              <a:rPr lang="pt-BR" sz="1700" dirty="0" smtClean="0">
                <a:solidFill>
                  <a:schemeClr val="accent3">
                    <a:lumMod val="75000"/>
                  </a:schemeClr>
                </a:solidFill>
              </a:rPr>
              <a:t>O Comando Ambiental, recebeu em sua sede as seguintes autoridades: secretário adjunto de segurança do RS, Prefeito da cidade de Sapucaia do Sul, secretário do meio Ambiente do RS, Sub Comandante da Brigada Militar, Delegada da Delegacia especializada do meio ambiente de Porto Alegre, e demais convidados que prestigiaram o evento. A solenidade da passagem de Comando do Comando Ambiental também teve o intuito de apresentar o novo uniforme operacional  deste órgão, que visa otimizar o trabalho dos operadores ambientais em diversas missões, bem como os cenários de cursos hídricos, matas nativas e terrenos de difíceis acessos, trazendo aos seus componentes uma boa mobilidade, camuflagem e apresentação individual que nos identifica com a atividade fim que é o meio ambiente.</a:t>
            </a:r>
          </a:p>
        </p:txBody>
      </p:sp>
      <p:pic>
        <p:nvPicPr>
          <p:cNvPr id="2" name="Imagem 1"/>
          <p:cNvPicPr>
            <a:picLocks noChangeAspect="1"/>
          </p:cNvPicPr>
          <p:nvPr/>
        </p:nvPicPr>
        <p:blipFill>
          <a:blip r:embed="rId7"/>
          <a:stretch>
            <a:fillRect/>
          </a:stretch>
        </p:blipFill>
        <p:spPr>
          <a:xfrm>
            <a:off x="1025706" y="5715854"/>
            <a:ext cx="4836401" cy="3776802"/>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riângulo isósceles 6"/>
          <p:cNvSpPr/>
          <p:nvPr/>
        </p:nvSpPr>
        <p:spPr>
          <a:xfrm>
            <a:off x="4357688" y="-15875"/>
            <a:ext cx="144462" cy="215900"/>
          </a:xfrm>
          <a:prstGeom prst="triangle">
            <a:avLst/>
          </a:prstGeom>
          <a:solidFill>
            <a:srgbClr val="66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19" name="Retângulo 18"/>
          <p:cNvSpPr/>
          <p:nvPr/>
        </p:nvSpPr>
        <p:spPr>
          <a:xfrm>
            <a:off x="1588" y="9534525"/>
            <a:ext cx="6858000" cy="22225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sp>
        <p:nvSpPr>
          <p:cNvPr id="10247" name="CaixaDeTexto 17"/>
          <p:cNvSpPr txBox="1">
            <a:spLocks noChangeArrowheads="1"/>
          </p:cNvSpPr>
          <p:nvPr/>
        </p:nvSpPr>
        <p:spPr bwMode="auto">
          <a:xfrm>
            <a:off x="0" y="9534525"/>
            <a:ext cx="6859588" cy="246063"/>
          </a:xfrm>
          <a:prstGeom prst="rect">
            <a:avLst/>
          </a:prstGeom>
          <a:solidFill>
            <a:schemeClr val="accent3">
              <a:lumMod val="75000"/>
            </a:schemeClr>
          </a:solid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pt-BR" sz="1000" b="1" dirty="0">
                <a:cs typeface="Arial" panose="020B0604020202020204" pitchFamily="34" charset="0"/>
              </a:rPr>
              <a:t> </a:t>
            </a:r>
            <a:endParaRPr lang="pt-BR" sz="1100" dirty="0">
              <a:cs typeface="Arial" panose="020B0604020202020204" pitchFamily="34" charset="0"/>
            </a:endParaRPr>
          </a:p>
        </p:txBody>
      </p:sp>
      <p:sp>
        <p:nvSpPr>
          <p:cNvPr id="6152" name="CaixaDeTexto 27"/>
          <p:cNvSpPr txBox="1">
            <a:spLocks noChangeArrowheads="1"/>
          </p:cNvSpPr>
          <p:nvPr/>
        </p:nvSpPr>
        <p:spPr bwMode="auto">
          <a:xfrm>
            <a:off x="1588" y="169863"/>
            <a:ext cx="6858000" cy="215900"/>
          </a:xfrm>
          <a:prstGeom prst="rect">
            <a:avLst/>
          </a:prstGeom>
          <a:solidFill>
            <a:schemeClr val="accent3"/>
          </a:solidFill>
          <a:ln w="9525">
            <a:noFill/>
            <a:miter lim="800000"/>
            <a:headEnd/>
            <a:tailEnd/>
          </a:ln>
        </p:spPr>
        <p:txBody>
          <a:bodyPr>
            <a:spAutoFit/>
          </a:bodyPr>
          <a:lstStyle/>
          <a:p>
            <a:endParaRPr lang="pt-BR" altLang="pt-BR"/>
          </a:p>
        </p:txBody>
      </p:sp>
      <p:sp>
        <p:nvSpPr>
          <p:cNvPr id="25" name="Paralelogramo 3"/>
          <p:cNvSpPr/>
          <p:nvPr/>
        </p:nvSpPr>
        <p:spPr>
          <a:xfrm flipH="1">
            <a:off x="5000636" y="-14288"/>
            <a:ext cx="1858952" cy="1154113"/>
          </a:xfrm>
          <a:custGeom>
            <a:avLst/>
            <a:gdLst>
              <a:gd name="connsiteX0" fmla="*/ 0 w 2304256"/>
              <a:gd name="connsiteY0" fmla="*/ 3960440 h 3960440"/>
              <a:gd name="connsiteX1" fmla="*/ 0 w 2304256"/>
              <a:gd name="connsiteY1" fmla="*/ 0 h 3960440"/>
              <a:gd name="connsiteX2" fmla="*/ 2304256 w 2304256"/>
              <a:gd name="connsiteY2" fmla="*/ 0 h 3960440"/>
              <a:gd name="connsiteX3" fmla="*/ 2304256 w 2304256"/>
              <a:gd name="connsiteY3" fmla="*/ 3960440 h 3960440"/>
              <a:gd name="connsiteX4" fmla="*/ 0 w 2304256"/>
              <a:gd name="connsiteY4" fmla="*/ 3960440 h 3960440"/>
              <a:gd name="connsiteX0" fmla="*/ 0 w 2304256"/>
              <a:gd name="connsiteY0" fmla="*/ 3960440 h 3992525"/>
              <a:gd name="connsiteX1" fmla="*/ 0 w 2304256"/>
              <a:gd name="connsiteY1" fmla="*/ 0 h 3992525"/>
              <a:gd name="connsiteX2" fmla="*/ 2304256 w 2304256"/>
              <a:gd name="connsiteY2" fmla="*/ 0 h 3992525"/>
              <a:gd name="connsiteX3" fmla="*/ 1181308 w 2304256"/>
              <a:gd name="connsiteY3" fmla="*/ 3992525 h 3992525"/>
              <a:gd name="connsiteX4" fmla="*/ 0 w 2304256"/>
              <a:gd name="connsiteY4" fmla="*/ 3960440 h 3992525"/>
              <a:gd name="connsiteX0" fmla="*/ 0 w 2304256"/>
              <a:gd name="connsiteY0" fmla="*/ 3976482 h 4008567"/>
              <a:gd name="connsiteX1" fmla="*/ 0 w 2304256"/>
              <a:gd name="connsiteY1" fmla="*/ 16042 h 4008567"/>
              <a:gd name="connsiteX2" fmla="*/ 2304256 w 2304256"/>
              <a:gd name="connsiteY2" fmla="*/ 0 h 4008567"/>
              <a:gd name="connsiteX3" fmla="*/ 1181308 w 2304256"/>
              <a:gd name="connsiteY3" fmla="*/ 4008567 h 4008567"/>
              <a:gd name="connsiteX4" fmla="*/ 0 w 2304256"/>
              <a:gd name="connsiteY4" fmla="*/ 3976482 h 4008567"/>
              <a:gd name="connsiteX0" fmla="*/ 0 w 2304256"/>
              <a:gd name="connsiteY0" fmla="*/ 3976482 h 3976482"/>
              <a:gd name="connsiteX1" fmla="*/ 0 w 2304256"/>
              <a:gd name="connsiteY1" fmla="*/ 16042 h 3976482"/>
              <a:gd name="connsiteX2" fmla="*/ 2304256 w 2304256"/>
              <a:gd name="connsiteY2" fmla="*/ 0 h 3976482"/>
              <a:gd name="connsiteX3" fmla="*/ 1149224 w 2304256"/>
              <a:gd name="connsiteY3" fmla="*/ 3960440 h 3976482"/>
              <a:gd name="connsiteX4" fmla="*/ 0 w 2304256"/>
              <a:gd name="connsiteY4" fmla="*/ 3976482 h 3976482"/>
              <a:gd name="connsiteX0" fmla="*/ 0 w 2304256"/>
              <a:gd name="connsiteY0" fmla="*/ 3976482 h 3976482"/>
              <a:gd name="connsiteX1" fmla="*/ 0 w 2304256"/>
              <a:gd name="connsiteY1" fmla="*/ 16042 h 3976482"/>
              <a:gd name="connsiteX2" fmla="*/ 2304256 w 2304256"/>
              <a:gd name="connsiteY2" fmla="*/ 0 h 3976482"/>
              <a:gd name="connsiteX3" fmla="*/ 1197350 w 2304256"/>
              <a:gd name="connsiteY3" fmla="*/ 3976482 h 3976482"/>
              <a:gd name="connsiteX4" fmla="*/ 0 w 2304256"/>
              <a:gd name="connsiteY4" fmla="*/ 3976482 h 3976482"/>
              <a:gd name="connsiteX0" fmla="*/ 0 w 2304256"/>
              <a:gd name="connsiteY0" fmla="*/ 3976482 h 3995532"/>
              <a:gd name="connsiteX1" fmla="*/ 0 w 2304256"/>
              <a:gd name="connsiteY1" fmla="*/ 16042 h 3995532"/>
              <a:gd name="connsiteX2" fmla="*/ 2304256 w 2304256"/>
              <a:gd name="connsiteY2" fmla="*/ 0 h 3995532"/>
              <a:gd name="connsiteX3" fmla="*/ 1661336 w 2304256"/>
              <a:gd name="connsiteY3" fmla="*/ 3995532 h 3995532"/>
              <a:gd name="connsiteX4" fmla="*/ 0 w 2304256"/>
              <a:gd name="connsiteY4" fmla="*/ 3976482 h 3995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256" h="3995532">
                <a:moveTo>
                  <a:pt x="0" y="3976482"/>
                </a:moveTo>
                <a:lnTo>
                  <a:pt x="0" y="16042"/>
                </a:lnTo>
                <a:lnTo>
                  <a:pt x="2304256" y="0"/>
                </a:lnTo>
                <a:lnTo>
                  <a:pt x="1661336" y="3995532"/>
                </a:lnTo>
                <a:lnTo>
                  <a:pt x="0" y="397648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pic>
        <p:nvPicPr>
          <p:cNvPr id="6154" name="Imagem 24" descr="cabm png.png"/>
          <p:cNvPicPr>
            <a:picLocks noChangeAspect="1"/>
          </p:cNvPicPr>
          <p:nvPr/>
        </p:nvPicPr>
        <p:blipFill>
          <a:blip r:embed="rId3" cstate="print"/>
          <a:srcRect/>
          <a:stretch>
            <a:fillRect/>
          </a:stretch>
        </p:blipFill>
        <p:spPr bwMode="auto">
          <a:xfrm>
            <a:off x="5125803" y="-119098"/>
            <a:ext cx="2017973" cy="1039784"/>
          </a:xfrm>
          <a:prstGeom prst="rect">
            <a:avLst/>
          </a:prstGeom>
          <a:noFill/>
          <a:ln w="9525">
            <a:noFill/>
            <a:miter lim="800000"/>
            <a:headEnd/>
            <a:tailEnd/>
          </a:ln>
        </p:spPr>
      </p:pic>
      <p:pic>
        <p:nvPicPr>
          <p:cNvPr id="6155" name="Imagem 29"/>
          <p:cNvPicPr>
            <a:picLocks noChangeAspect="1"/>
          </p:cNvPicPr>
          <p:nvPr/>
        </p:nvPicPr>
        <p:blipFill>
          <a:blip r:embed="rId4" cstate="print"/>
          <a:srcRect/>
          <a:stretch>
            <a:fillRect/>
          </a:stretch>
        </p:blipFill>
        <p:spPr bwMode="auto">
          <a:xfrm>
            <a:off x="5514977" y="380968"/>
            <a:ext cx="1200171" cy="719838"/>
          </a:xfrm>
          <a:prstGeom prst="rect">
            <a:avLst/>
          </a:prstGeom>
          <a:noFill/>
          <a:ln w="9525">
            <a:noFill/>
            <a:miter lim="800000"/>
            <a:headEnd/>
            <a:tailEnd/>
          </a:ln>
        </p:spPr>
      </p:pic>
      <p:sp>
        <p:nvSpPr>
          <p:cNvPr id="32" name="CaixaDeTexto 31"/>
          <p:cNvSpPr txBox="1">
            <a:spLocks noChangeArrowheads="1"/>
          </p:cNvSpPr>
          <p:nvPr/>
        </p:nvSpPr>
        <p:spPr bwMode="auto">
          <a:xfrm>
            <a:off x="0" y="155575"/>
            <a:ext cx="5143512" cy="307777"/>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pt-BR" sz="1400" b="1" dirty="0"/>
              <a:t>Informativo do Comando Ambiental da Brigada Militar - RS</a:t>
            </a:r>
          </a:p>
        </p:txBody>
      </p:sp>
      <p:sp>
        <p:nvSpPr>
          <p:cNvPr id="3" name="Espaço Reservado para Rodapé 2"/>
          <p:cNvSpPr>
            <a:spLocks noGrp="1"/>
          </p:cNvSpPr>
          <p:nvPr>
            <p:ph type="ftr" sz="quarter" idx="11"/>
          </p:nvPr>
        </p:nvSpPr>
        <p:spPr>
          <a:xfrm>
            <a:off x="0" y="9371013"/>
            <a:ext cx="6859588" cy="527050"/>
          </a:xfrm>
        </p:spPr>
        <p:txBody>
          <a:bodyPr/>
          <a:lstStyle/>
          <a:p>
            <a:pPr>
              <a:defRPr/>
            </a:pPr>
            <a:r>
              <a:rPr lang="pt-BR" b="1" smtClean="0">
                <a:solidFill>
                  <a:schemeClr val="tx1"/>
                </a:solidFill>
              </a:rPr>
              <a:t>"O Braço Verde da Brigada Militar” –  Ano 2 – 34ª Edição – 10 de Agosto de 2021                               </a:t>
            </a:r>
            <a:endParaRPr lang="pt-BR" b="1" dirty="0">
              <a:solidFill>
                <a:schemeClr val="tx1"/>
              </a:solidFill>
            </a:endParaRPr>
          </a:p>
        </p:txBody>
      </p:sp>
      <p:sp>
        <p:nvSpPr>
          <p:cNvPr id="6160" name="Espaço Reservado para Número de Slide 3"/>
          <p:cNvSpPr>
            <a:spLocks noGrp="1"/>
          </p:cNvSpPr>
          <p:nvPr>
            <p:ph type="sldNum" sz="quarter" idx="12"/>
          </p:nvPr>
        </p:nvSpPr>
        <p:spPr bwMode="auto">
          <a:xfrm>
            <a:off x="6429396" y="9382125"/>
            <a:ext cx="368279" cy="527050"/>
          </a:xfrm>
          <a:noFill/>
          <a:ln>
            <a:miter lim="800000"/>
            <a:headEnd/>
            <a:tailEnd/>
          </a:ln>
        </p:spPr>
        <p:txBody>
          <a:bodyPr/>
          <a:lstStyle/>
          <a:p>
            <a:fld id="{93C9EE72-C31E-4809-A0EC-3CAB553CF509}" type="slidenum">
              <a:rPr lang="pt-BR" altLang="pt-BR" b="1">
                <a:solidFill>
                  <a:schemeClr val="tx1"/>
                </a:solidFill>
              </a:rPr>
              <a:pPr/>
              <a:t>7</a:t>
            </a:fld>
            <a:endParaRPr lang="pt-BR" altLang="pt-BR" b="1" dirty="0">
              <a:solidFill>
                <a:schemeClr val="tx1"/>
              </a:solidFill>
            </a:endParaRPr>
          </a:p>
        </p:txBody>
      </p:sp>
      <p:sp>
        <p:nvSpPr>
          <p:cNvPr id="17" name="CaixaDeTexto 16"/>
          <p:cNvSpPr txBox="1"/>
          <p:nvPr/>
        </p:nvSpPr>
        <p:spPr>
          <a:xfrm>
            <a:off x="857232" y="7458694"/>
            <a:ext cx="642942" cy="923330"/>
          </a:xfrm>
          <a:prstGeom prst="rect">
            <a:avLst/>
          </a:prstGeom>
          <a:noFill/>
        </p:spPr>
        <p:txBody>
          <a:bodyPr wrap="square" rtlCol="0">
            <a:spAutoFit/>
          </a:bodyPr>
          <a:lstStyle/>
          <a:p>
            <a:pPr algn="ctr"/>
            <a:endParaRPr lang="pt-BR" dirty="0">
              <a:solidFill>
                <a:schemeClr val="bg1">
                  <a:lumMod val="85000"/>
                </a:schemeClr>
              </a:solidFill>
            </a:endParaRPr>
          </a:p>
          <a:p>
            <a:pPr algn="ctr"/>
            <a:endParaRPr lang="pt-BR" sz="1600" dirty="0">
              <a:solidFill>
                <a:schemeClr val="bg1">
                  <a:lumMod val="85000"/>
                </a:schemeClr>
              </a:solidFill>
            </a:endParaRPr>
          </a:p>
          <a:p>
            <a:pPr algn="ctr"/>
            <a:r>
              <a:rPr lang="pt-BR" dirty="0">
                <a:solidFill>
                  <a:schemeClr val="bg1">
                    <a:lumMod val="85000"/>
                  </a:schemeClr>
                </a:solidFill>
              </a:rPr>
              <a:t>,</a:t>
            </a:r>
          </a:p>
        </p:txBody>
      </p:sp>
      <p:sp>
        <p:nvSpPr>
          <p:cNvPr id="15" name="Retângulo de cantos arredondados 14"/>
          <p:cNvSpPr/>
          <p:nvPr/>
        </p:nvSpPr>
        <p:spPr>
          <a:xfrm>
            <a:off x="125717" y="5622758"/>
            <a:ext cx="6606565" cy="3830836"/>
          </a:xfrm>
          <a:prstGeom prst="roundRect">
            <a:avLst/>
          </a:prstGeom>
          <a:ln/>
        </p:spPr>
        <p:style>
          <a:lnRef idx="1">
            <a:schemeClr val="dk1"/>
          </a:lnRef>
          <a:fillRef idx="2">
            <a:schemeClr val="dk1"/>
          </a:fillRef>
          <a:effectRef idx="1">
            <a:schemeClr val="dk1"/>
          </a:effectRef>
          <a:fontRef idx="minor">
            <a:schemeClr val="dk1"/>
          </a:fontRef>
        </p:style>
        <p:txBody>
          <a:bodyPr>
            <a:spAutoFit/>
          </a:bodyPr>
          <a:lstStyle/>
          <a:p>
            <a:pPr algn="ctr">
              <a:lnSpc>
                <a:spcPct val="150000"/>
              </a:lnSpc>
              <a:defRPr/>
            </a:pPr>
            <a:r>
              <a:rPr lang="pt-BR" sz="1600" b="1" u="sng" dirty="0">
                <a:solidFill>
                  <a:prstClr val="black"/>
                </a:solidFill>
              </a:rPr>
              <a:t>Comando Ambiental da Brigada Militar - RS</a:t>
            </a:r>
          </a:p>
          <a:p>
            <a:pPr algn="ctr">
              <a:lnSpc>
                <a:spcPct val="150000"/>
              </a:lnSpc>
              <a:defRPr/>
            </a:pPr>
            <a:r>
              <a:rPr lang="pt-BR" sz="1600" b="1" dirty="0">
                <a:solidFill>
                  <a:prstClr val="black"/>
                </a:solidFill>
              </a:rPr>
              <a:t> </a:t>
            </a:r>
            <a:r>
              <a:rPr lang="pt-BR" sz="1400" b="1" dirty="0" smtClean="0">
                <a:solidFill>
                  <a:prstClr val="black"/>
                </a:solidFill>
              </a:rPr>
              <a:t>Comandante: </a:t>
            </a:r>
            <a:r>
              <a:rPr lang="pt-BR" sz="1400" b="1" dirty="0" err="1">
                <a:solidFill>
                  <a:prstClr val="black"/>
                </a:solidFill>
              </a:rPr>
              <a:t>Ten</a:t>
            </a:r>
            <a:r>
              <a:rPr lang="pt-BR" sz="1400" b="1" dirty="0">
                <a:solidFill>
                  <a:prstClr val="black"/>
                </a:solidFill>
              </a:rPr>
              <a:t> </a:t>
            </a:r>
            <a:r>
              <a:rPr lang="pt-BR" sz="1400" b="1" dirty="0" err="1">
                <a:solidFill>
                  <a:prstClr val="black"/>
                </a:solidFill>
              </a:rPr>
              <a:t>Cel</a:t>
            </a:r>
            <a:r>
              <a:rPr lang="pt-BR" sz="1400" b="1" dirty="0">
                <a:solidFill>
                  <a:prstClr val="black"/>
                </a:solidFill>
              </a:rPr>
              <a:t> QOEM Vladimir Luís Silva da Rosa</a:t>
            </a:r>
          </a:p>
          <a:p>
            <a:pPr algn="ctr">
              <a:lnSpc>
                <a:spcPct val="150000"/>
              </a:lnSpc>
              <a:defRPr/>
            </a:pPr>
            <a:r>
              <a:rPr lang="pt-BR" sz="1400" b="1" dirty="0">
                <a:solidFill>
                  <a:prstClr val="black"/>
                </a:solidFill>
              </a:rPr>
              <a:t>Chefe do Estado-Maior: </a:t>
            </a:r>
            <a:r>
              <a:rPr lang="pt-BR" sz="1400" b="1" dirty="0" err="1">
                <a:solidFill>
                  <a:prstClr val="black"/>
                </a:solidFill>
              </a:rPr>
              <a:t>Maj</a:t>
            </a:r>
            <a:r>
              <a:rPr lang="pt-BR" sz="1400" b="1" dirty="0">
                <a:solidFill>
                  <a:prstClr val="black"/>
                </a:solidFill>
              </a:rPr>
              <a:t> QOEM Samaroni Teixeira </a:t>
            </a:r>
            <a:r>
              <a:rPr lang="pt-BR" sz="1400" b="1" dirty="0" err="1">
                <a:solidFill>
                  <a:prstClr val="black"/>
                </a:solidFill>
              </a:rPr>
              <a:t>Zappe</a:t>
            </a:r>
            <a:r>
              <a:rPr lang="pt-BR" sz="1400" b="1" dirty="0">
                <a:solidFill>
                  <a:prstClr val="black"/>
                </a:solidFill>
              </a:rPr>
              <a:t> </a:t>
            </a:r>
          </a:p>
          <a:p>
            <a:pPr algn="ctr">
              <a:lnSpc>
                <a:spcPct val="150000"/>
              </a:lnSpc>
              <a:defRPr/>
            </a:pPr>
            <a:r>
              <a:rPr lang="pt-BR" sz="1400" b="1" dirty="0">
                <a:solidFill>
                  <a:prstClr val="black"/>
                </a:solidFill>
              </a:rPr>
              <a:t>ENDEREÇO: Rua  João Moreira Maciel, 370, bairro  Marcilio Dias, Porto Alegre-RS</a:t>
            </a:r>
          </a:p>
          <a:p>
            <a:pPr algn="ctr">
              <a:lnSpc>
                <a:spcPct val="150000"/>
              </a:lnSpc>
              <a:defRPr/>
            </a:pPr>
            <a:r>
              <a:rPr lang="pt-BR" sz="1200" b="1" dirty="0">
                <a:solidFill>
                  <a:prstClr val="black"/>
                </a:solidFill>
                <a:cs typeface="Arial" panose="020B0604020202020204" pitchFamily="34" charset="0"/>
              </a:rPr>
              <a:t>Informativo elaborado por Claudio Adão </a:t>
            </a:r>
            <a:r>
              <a:rPr lang="pt-BR" sz="1200" b="1" dirty="0" err="1">
                <a:solidFill>
                  <a:prstClr val="black"/>
                </a:solidFill>
                <a:cs typeface="Arial" panose="020B0604020202020204" pitchFamily="34" charset="0"/>
              </a:rPr>
              <a:t>Braatz</a:t>
            </a:r>
            <a:r>
              <a:rPr lang="pt-BR" sz="1200" b="1" dirty="0">
                <a:solidFill>
                  <a:prstClr val="black"/>
                </a:solidFill>
                <a:cs typeface="Arial" panose="020B0604020202020204" pitchFamily="34" charset="0"/>
              </a:rPr>
              <a:t> e Rodrigo da Silva Leyes</a:t>
            </a:r>
          </a:p>
          <a:p>
            <a:pPr algn="ctr">
              <a:lnSpc>
                <a:spcPct val="150000"/>
              </a:lnSpc>
              <a:defRPr/>
            </a:pPr>
            <a:r>
              <a:rPr lang="pt-BR" sz="1200" b="1" dirty="0">
                <a:solidFill>
                  <a:prstClr val="black"/>
                </a:solidFill>
                <a:cs typeface="Arial" panose="020B0604020202020204" pitchFamily="34" charset="0"/>
              </a:rPr>
              <a:t>Contato: (51) 98422-0685 / E-mail: </a:t>
            </a:r>
            <a:r>
              <a:rPr lang="pt-BR" sz="1200" b="1" dirty="0">
                <a:solidFill>
                  <a:prstClr val="black"/>
                </a:solidFill>
                <a:cs typeface="Arial" panose="020B0604020202020204" pitchFamily="34" charset="0"/>
                <a:hlinkClick r:id="rId5"/>
              </a:rPr>
              <a:t>cabm-comsoc@bm.rs.gov.br</a:t>
            </a:r>
            <a:endParaRPr lang="pt-BR" sz="1200" b="1" dirty="0">
              <a:solidFill>
                <a:prstClr val="black"/>
              </a:solidFill>
              <a:cs typeface="Arial" panose="020B0604020202020204" pitchFamily="34" charset="0"/>
            </a:endParaRPr>
          </a:p>
          <a:p>
            <a:pPr algn="ctr">
              <a:defRPr/>
            </a:pPr>
            <a:endParaRPr lang="pt-BR" sz="1000" b="1" dirty="0">
              <a:solidFill>
                <a:prstClr val="black"/>
              </a:solidFill>
              <a:cs typeface="Arial" panose="020B0604020202020204" pitchFamily="34" charset="0"/>
            </a:endParaRPr>
          </a:p>
          <a:p>
            <a:pPr algn="ctr">
              <a:defRPr/>
            </a:pPr>
            <a:r>
              <a:rPr lang="pt-BR" sz="1200" b="1" dirty="0">
                <a:solidFill>
                  <a:schemeClr val="tx1"/>
                </a:solidFill>
                <a:latin typeface="Times New Roman" panose="02020603050405020304" pitchFamily="18" charset="0"/>
                <a:cs typeface="Times New Roman" panose="02020603050405020304" pitchFamily="18" charset="0"/>
              </a:rPr>
              <a:t>site</a:t>
            </a:r>
            <a:r>
              <a:rPr lang="pt-BR" sz="1200" dirty="0">
                <a:latin typeface="Times New Roman" panose="02020603050405020304" pitchFamily="18" charset="0"/>
                <a:cs typeface="Times New Roman" panose="02020603050405020304" pitchFamily="18" charset="0"/>
              </a:rPr>
              <a:t>: </a:t>
            </a:r>
            <a:r>
              <a:rPr lang="pt-BR" sz="1200" dirty="0">
                <a:latin typeface="Times New Roman" panose="02020603050405020304" pitchFamily="18" charset="0"/>
                <a:cs typeface="Times New Roman" panose="02020603050405020304" pitchFamily="18" charset="0"/>
                <a:hlinkClick r:id="rId6"/>
              </a:rPr>
              <a:t>www.brigadamilitar.rs.gov.br/cabm</a:t>
            </a:r>
            <a:r>
              <a:rPr lang="pt-BR" sz="1200" dirty="0">
                <a:latin typeface="Times New Roman" panose="02020603050405020304" pitchFamily="18" charset="0"/>
                <a:cs typeface="Times New Roman" panose="02020603050405020304" pitchFamily="18" charset="0"/>
              </a:rPr>
              <a:t> </a:t>
            </a:r>
          </a:p>
          <a:p>
            <a:pPr algn="ctr">
              <a:defRPr/>
            </a:pPr>
            <a:endParaRPr lang="pt-BR" sz="1000" dirty="0">
              <a:latin typeface="Times New Roman" panose="02020603050405020304" pitchFamily="18" charset="0"/>
              <a:cs typeface="Times New Roman" panose="02020603050405020304" pitchFamily="18" charset="0"/>
            </a:endParaRPr>
          </a:p>
          <a:p>
            <a:pPr algn="ctr">
              <a:defRPr/>
            </a:pPr>
            <a:r>
              <a:rPr lang="pt-BR" sz="1200" b="1" dirty="0">
                <a:solidFill>
                  <a:schemeClr val="tx1"/>
                </a:solidFill>
                <a:latin typeface="Times New Roman" panose="02020603050405020304" pitchFamily="18" charset="0"/>
                <a:cs typeface="Times New Roman" panose="02020603050405020304" pitchFamily="18" charset="0"/>
              </a:rPr>
              <a:t>Twitter</a:t>
            </a:r>
            <a:r>
              <a:rPr lang="pt-BR" sz="1200" dirty="0">
                <a:latin typeface="Times New Roman" panose="02020603050405020304" pitchFamily="18" charset="0"/>
                <a:cs typeface="Times New Roman" panose="02020603050405020304" pitchFamily="18" charset="0"/>
              </a:rPr>
              <a:t>: </a:t>
            </a:r>
            <a:r>
              <a:rPr lang="pt-BR" sz="1200" dirty="0">
                <a:solidFill>
                  <a:schemeClr val="bg1"/>
                </a:solidFill>
                <a:latin typeface="Times New Roman" panose="02020603050405020304" pitchFamily="18" charset="0"/>
                <a:cs typeface="Times New Roman" panose="02020603050405020304" pitchFamily="18" charset="0"/>
              </a:rPr>
              <a:t>@ambientalbmrs</a:t>
            </a:r>
            <a:r>
              <a:rPr lang="pt-BR" sz="1200" dirty="0">
                <a:solidFill>
                  <a:srgbClr val="C00000"/>
                </a:solidFill>
                <a:latin typeface="Times New Roman" panose="02020603050405020304" pitchFamily="18" charset="0"/>
                <a:cs typeface="Times New Roman" panose="02020603050405020304" pitchFamily="18" charset="0"/>
              </a:rPr>
              <a:t>  </a:t>
            </a:r>
            <a:r>
              <a:rPr lang="pt-BR" sz="1200" dirty="0">
                <a:latin typeface="Times New Roman" panose="02020603050405020304" pitchFamily="18" charset="0"/>
                <a:cs typeface="Times New Roman" panose="02020603050405020304" pitchFamily="18" charset="0"/>
                <a:hlinkClick r:id="rId7"/>
              </a:rPr>
              <a:t>https://twitter.com/ambientalbmrs</a:t>
            </a:r>
            <a:endParaRPr lang="pt-BR" sz="1200" dirty="0">
              <a:latin typeface="Times New Roman" panose="02020603050405020304" pitchFamily="18" charset="0"/>
              <a:cs typeface="Times New Roman" panose="02020603050405020304" pitchFamily="18" charset="0"/>
            </a:endParaRPr>
          </a:p>
          <a:p>
            <a:pPr algn="ctr">
              <a:defRPr/>
            </a:pPr>
            <a:endParaRPr lang="pt-BR" sz="1200" dirty="0">
              <a:latin typeface="Times New Roman" panose="02020603050405020304" pitchFamily="18" charset="0"/>
              <a:cs typeface="Times New Roman" panose="02020603050405020304" pitchFamily="18" charset="0"/>
            </a:endParaRPr>
          </a:p>
          <a:p>
            <a:pPr algn="ctr">
              <a:defRPr/>
            </a:pPr>
            <a:r>
              <a:rPr lang="pt-BR" sz="1200" b="1" dirty="0">
                <a:solidFill>
                  <a:schemeClr val="tx1"/>
                </a:solidFill>
                <a:latin typeface="Times New Roman" panose="02020603050405020304" pitchFamily="18" charset="0"/>
                <a:cs typeface="Times New Roman" panose="02020603050405020304" pitchFamily="18" charset="0"/>
              </a:rPr>
              <a:t>Facebook</a:t>
            </a:r>
            <a:r>
              <a:rPr lang="pt-BR" sz="1200" dirty="0">
                <a:solidFill>
                  <a:schemeClr val="tx1"/>
                </a:solidFill>
                <a:latin typeface="Times New Roman" panose="02020603050405020304" pitchFamily="18" charset="0"/>
                <a:cs typeface="Times New Roman" panose="02020603050405020304" pitchFamily="18" charset="0"/>
              </a:rPr>
              <a:t>:</a:t>
            </a:r>
            <a:r>
              <a:rPr lang="pt-BR" sz="1200" dirty="0">
                <a:latin typeface="Times New Roman" panose="02020603050405020304" pitchFamily="18" charset="0"/>
                <a:cs typeface="Times New Roman" panose="02020603050405020304" pitchFamily="18" charset="0"/>
              </a:rPr>
              <a:t>  </a:t>
            </a:r>
            <a:r>
              <a:rPr lang="pt-BR" sz="1200" dirty="0">
                <a:latin typeface="Times New Roman" panose="02020603050405020304" pitchFamily="18" charset="0"/>
                <a:cs typeface="Times New Roman" panose="02020603050405020304" pitchFamily="18" charset="0"/>
                <a:hlinkClick r:id="rId8"/>
              </a:rPr>
              <a:t>www.facebook.com/CABM-Comando-Ambiental-da-BMRS-103184178 121043/</a:t>
            </a:r>
            <a:endParaRPr lang="pt-BR" sz="1200" dirty="0">
              <a:latin typeface="Times New Roman" panose="02020603050405020304" pitchFamily="18" charset="0"/>
              <a:cs typeface="Times New Roman" panose="02020603050405020304" pitchFamily="18" charset="0"/>
            </a:endParaRPr>
          </a:p>
          <a:p>
            <a:pPr algn="ctr">
              <a:defRPr/>
            </a:pPr>
            <a:endParaRPr lang="pt-BR" sz="1200" dirty="0">
              <a:latin typeface="Times New Roman" panose="02020603050405020304" pitchFamily="18" charset="0"/>
              <a:cs typeface="Times New Roman" panose="02020603050405020304" pitchFamily="18" charset="0"/>
            </a:endParaRPr>
          </a:p>
          <a:p>
            <a:pPr algn="ctr">
              <a:defRPr/>
            </a:pPr>
            <a:r>
              <a:rPr lang="pt-BR" sz="1300" b="1" dirty="0">
                <a:solidFill>
                  <a:schemeClr val="tx1"/>
                </a:solidFill>
                <a:latin typeface="Times New Roman" panose="02020603050405020304" pitchFamily="18" charset="0"/>
                <a:cs typeface="Times New Roman" panose="02020603050405020304" pitchFamily="18" charset="0"/>
              </a:rPr>
              <a:t>Instagram</a:t>
            </a:r>
            <a:r>
              <a:rPr lang="pt-BR" sz="1300" dirty="0">
                <a:solidFill>
                  <a:schemeClr val="tx1"/>
                </a:solidFill>
                <a:latin typeface="Times New Roman" panose="02020603050405020304" pitchFamily="18" charset="0"/>
                <a:cs typeface="Times New Roman" panose="02020603050405020304" pitchFamily="18" charset="0"/>
              </a:rPr>
              <a:t>:</a:t>
            </a:r>
            <a:r>
              <a:rPr lang="pt-BR" sz="1300" dirty="0">
                <a:latin typeface="Times New Roman" panose="02020603050405020304" pitchFamily="18" charset="0"/>
                <a:cs typeface="Times New Roman" panose="02020603050405020304" pitchFamily="18" charset="0"/>
              </a:rPr>
              <a:t> </a:t>
            </a:r>
            <a:r>
              <a:rPr lang="pt-BR" sz="1300" dirty="0">
                <a:solidFill>
                  <a:schemeClr val="bg1"/>
                </a:solidFill>
                <a:latin typeface="Times New Roman" panose="02020603050405020304" pitchFamily="18" charset="0"/>
                <a:cs typeface="Times New Roman" panose="02020603050405020304" pitchFamily="18" charset="0"/>
              </a:rPr>
              <a:t>@ambientalbmrs - </a:t>
            </a:r>
            <a:r>
              <a:rPr lang="pt-BR" sz="1300" dirty="0">
                <a:latin typeface="Times New Roman" panose="02020603050405020304" pitchFamily="18" charset="0"/>
                <a:cs typeface="Times New Roman" panose="02020603050405020304" pitchFamily="18" charset="0"/>
                <a:hlinkClick r:id="rId9"/>
              </a:rPr>
              <a:t>www.instagram.com/ambientalbmrs</a:t>
            </a:r>
            <a:r>
              <a:rPr lang="pt-BR" sz="1200" dirty="0">
                <a:latin typeface="Times New Roman" panose="02020603050405020304" pitchFamily="18" charset="0"/>
                <a:cs typeface="Times New Roman" panose="02020603050405020304" pitchFamily="18" charset="0"/>
                <a:hlinkClick r:id="rId9"/>
              </a:rPr>
              <a:t>/</a:t>
            </a:r>
            <a:endParaRPr lang="pt-BR" sz="1200" b="1" dirty="0">
              <a:solidFill>
                <a:prstClr val="black"/>
              </a:solidFill>
              <a:cs typeface="Arial" panose="020B0604020202020204" pitchFamily="34" charset="0"/>
            </a:endParaRPr>
          </a:p>
        </p:txBody>
      </p:sp>
      <p:pic>
        <p:nvPicPr>
          <p:cNvPr id="4" name="Imagem 3"/>
          <p:cNvPicPr>
            <a:picLocks noChangeAspect="1"/>
          </p:cNvPicPr>
          <p:nvPr/>
        </p:nvPicPr>
        <p:blipFill>
          <a:blip r:embed="rId10"/>
          <a:stretch>
            <a:fillRect/>
          </a:stretch>
        </p:blipFill>
        <p:spPr>
          <a:xfrm>
            <a:off x="108583" y="1186389"/>
            <a:ext cx="6606565" cy="4411091"/>
          </a:xfrm>
          <a:prstGeom prst="rect">
            <a:avLst/>
          </a:prstGeom>
          <a:scene3d>
            <a:camera prst="orthographicFront"/>
            <a:lightRig rig="threePt" dir="t"/>
          </a:scene3d>
          <a:sp3d>
            <a:bevelT prst="relaxedInset"/>
          </a:sp3d>
        </p:spPr>
      </p:pic>
      <p:sp>
        <p:nvSpPr>
          <p:cNvPr id="16" name="Retângulo 15"/>
          <p:cNvSpPr/>
          <p:nvPr/>
        </p:nvSpPr>
        <p:spPr>
          <a:xfrm>
            <a:off x="-750111" y="1055321"/>
            <a:ext cx="6500858" cy="13344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smtClean="0">
                <a:solidFill>
                  <a:schemeClr val="accent6">
                    <a:lumMod val="75000"/>
                  </a:schemeClr>
                </a:solidFill>
              </a:rPr>
              <a:t>     </a:t>
            </a:r>
            <a:r>
              <a:rPr lang="pt-BR" b="1" dirty="0" smtClean="0">
                <a:solidFill>
                  <a:schemeClr val="tx1"/>
                </a:solidFill>
              </a:rPr>
              <a:t>COMANDO AMBIENTAL DA BRIGADA MILITAR </a:t>
            </a:r>
          </a:p>
          <a:p>
            <a:pPr algn="ctr"/>
            <a:r>
              <a:rPr lang="pt-BR" sz="1600" b="1" dirty="0" smtClean="0">
                <a:solidFill>
                  <a:schemeClr val="tx1"/>
                </a:solidFill>
              </a:rPr>
              <a:t>   PRESERVANDO E PROTEGENDO O MEIO AMBIENTE</a:t>
            </a:r>
          </a:p>
        </p:txBody>
      </p:sp>
    </p:spTree>
    <p:extLst>
      <p:ext uri="{BB962C8B-B14F-4D97-AF65-F5344CB8AC3E}">
        <p14:creationId xmlns="" xmlns:p14="http://schemas.microsoft.com/office/powerpoint/2010/main" val="817332447"/>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34747</TotalTime>
  <Words>814</Words>
  <Application>Microsoft Office PowerPoint</Application>
  <PresentationFormat>Papel A4 (210 x 297 mm)</PresentationFormat>
  <Paragraphs>74</Paragraphs>
  <Slides>7</Slides>
  <Notes>7</Notes>
  <HiddenSlides>0</HiddenSlides>
  <MMClips>0</MMClips>
  <ScaleCrop>false</ScaleCrop>
  <HeadingPairs>
    <vt:vector size="4" baseType="variant">
      <vt:variant>
        <vt:lpstr>Tema</vt:lpstr>
      </vt:variant>
      <vt:variant>
        <vt:i4>2</vt:i4>
      </vt:variant>
      <vt:variant>
        <vt:lpstr>Títulos de slides</vt:lpstr>
      </vt:variant>
      <vt:variant>
        <vt:i4>7</vt:i4>
      </vt:variant>
    </vt:vector>
  </HeadingPairs>
  <TitlesOfParts>
    <vt:vector size="9" baseType="lpstr">
      <vt:lpstr>Tema do Office</vt:lpstr>
      <vt:lpstr>2_Tema do Office</vt:lpstr>
      <vt:lpstr>Slide 1</vt:lpstr>
      <vt:lpstr>Slide 2</vt:lpstr>
      <vt:lpstr>Slide 3</vt:lpstr>
      <vt:lpstr>Slide 4</vt:lpstr>
      <vt:lpstr>Slide 5</vt:lpstr>
      <vt:lpstr>Slide 6</vt:lpstr>
      <vt:lpstr>Slide 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bm3142272</dc:creator>
  <cp:lastModifiedBy>bm3718123</cp:lastModifiedBy>
  <cp:revision>4968</cp:revision>
  <cp:lastPrinted>2020-06-22T18:21:19Z</cp:lastPrinted>
  <dcterms:created xsi:type="dcterms:W3CDTF">2020-06-22T17:39:33Z</dcterms:created>
  <dcterms:modified xsi:type="dcterms:W3CDTF">2021-09-27T11:10:51Z</dcterms:modified>
</cp:coreProperties>
</file>